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5" r:id="rId12"/>
    <p:sldId id="263" r:id="rId13"/>
    <p:sldId id="264" r:id="rId14"/>
    <p:sldId id="266" r:id="rId15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Cookie" panose="020B0604020202020204" charset="0"/>
      <p:regular r:id="rId26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79" d="100"/>
          <a:sy n="79" d="100"/>
        </p:scale>
        <p:origin x="54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5269A1-68B5-4D87-9B4C-C9DCB647F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44796A6-74C3-4B09-B8A2-7DF504191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3AD31F5-4F2E-4AE4-BB1D-03B047C6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1744-8A86-461D-B8F1-6120AF0FDA99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3175F10-4185-43EF-A04F-AE02FCFD9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1D49017-F662-4FBC-9F4A-14F46560D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6382-2FBC-4C9A-89E2-6A051C5925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1180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E74994-9A9D-4565-89FF-AA1F7C5A5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60F3074-A4B1-44E2-AB20-62BCADEF74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93988C2-993C-40FF-A1B2-2A52D844B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1744-8A86-461D-B8F1-6120AF0FDA99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8FF08C0-BE82-4D29-9D0E-78DE18BE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EE6D997-75E5-4CC3-9009-1B4174D7E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6382-2FBC-4C9A-89E2-6A051C5925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666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2D4308D6-677D-422B-84E4-53CC8CA9E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CFE1196-472B-4F20-BB1E-FF6126000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525EA5C-5E38-48FC-84AF-EAF5DBD3C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1744-8A86-461D-B8F1-6120AF0FDA99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B57693A-A34F-4369-87C7-FB6E0C94B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11B678E-CD9F-4022-9A3F-6A6E47E7F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6382-2FBC-4C9A-89E2-6A051C5925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5582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82D197-1141-40A8-8818-4EA081261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AF224C5-DB2A-49FB-A301-D0C905045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5CDB6E5-9D98-44F2-8B91-57D55B472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1744-8A86-461D-B8F1-6120AF0FDA99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399C882-5C72-4D88-938C-8EFFE89AA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559F58E-585E-46AD-900A-036FF4FDE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6382-2FBC-4C9A-89E2-6A051C5925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7346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9FD19F-180A-4683-9F85-E4188FA69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22F6C20-14A4-4A19-8AFB-19C00173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FDD1CD7-8C42-41E8-A19E-BE836D8AF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1744-8A86-461D-B8F1-6120AF0FDA99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F538C32-246F-434C-AA8B-4A30F14A7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7BE174E-1697-4EF5-AEC9-4CF865C85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6382-2FBC-4C9A-89E2-6A051C5925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9595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035331-1397-430F-8DD8-81ADE0C0A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48BF54-E149-4187-88EA-83979B9F5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5501377-868C-4CDB-A50C-DEB9969066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098FCE2-1D5D-4F06-BE12-ECF38333D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1744-8A86-461D-B8F1-6120AF0FDA99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C4BDB50-50DA-4C7D-8BF8-5DD7386BF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CE87C53-AFB6-4EA8-B62C-BC9E2F7A1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6382-2FBC-4C9A-89E2-6A051C5925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7106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923005-1BA5-40B7-99EF-6CD744C13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B9B568A-499D-4ABA-B419-49A0ACD37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515621C-6E29-47E1-8D37-CD4A4C8FE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38B35BD-6907-414B-821D-B3CB83D08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471E03A-FB41-4E60-98B0-BE05F0C115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CDD8798-AF1F-45D1-A3A1-94C47DFBD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1744-8A86-461D-B8F1-6120AF0FDA99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EBD1181-C2D2-477E-A92D-DB644086F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9268573-9113-49C6-921B-1AC1C8A6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6382-2FBC-4C9A-89E2-6A051C5925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3866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A52EC0-FCEB-44A1-B90D-643FCCD00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EE98FD8-3D8A-416D-93C7-0668622DE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1744-8A86-461D-B8F1-6120AF0FDA99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ABB3790-270A-4A67-B4E4-1BE610FD0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040302F-E0FB-4BAB-BD09-77D438CA5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6382-2FBC-4C9A-89E2-6A051C5925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6541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73C4237-BDA0-4D37-B814-594DFF002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1744-8A86-461D-B8F1-6120AF0FDA99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EA8F999-A93E-4251-AC62-332569FC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E868499-CEA0-4D11-9585-1042F0B09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6382-2FBC-4C9A-89E2-6A051C5925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13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6EDA3A-B8AF-41B6-9173-13CC2F7A2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F3DC881-062D-40A8-B16F-C73AC1151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9AAA065-3BB7-4F0B-A4B5-B5EFE6E6B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2A0F454-A66C-47A2-8E65-8E08A575C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1744-8A86-461D-B8F1-6120AF0FDA99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BA0672F-2135-4210-BA31-979847FC4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A19BBD4-79FC-46BB-B2CB-3CFC78FEB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6382-2FBC-4C9A-89E2-6A051C5925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380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C650E2-793F-4B6F-92E7-70C85D0CC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74723E3-E61F-4383-9CB0-EEF4952EAE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06500A3-EB45-4C9A-930C-7D14FDB8D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9ACF251-5536-4774-BEF5-487E106A3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1744-8A86-461D-B8F1-6120AF0FDA99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36B72C1-CDCA-4C04-B693-0A3B99398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417C736-B26B-4C3F-B8CF-B2C48F39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96382-2FBC-4C9A-89E2-6A051C5925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085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07C33C3-89C6-4713-AA67-BF402B108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11E9325-16CF-461D-9B7B-9332DD8FC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5BB029C-6413-45A4-A50E-5F6A97A87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21744-8A86-461D-B8F1-6120AF0FDA99}" type="datetimeFigureOut">
              <a:rPr lang="pl-PL" smtClean="0"/>
              <a:t>30.05.2020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B920DAC-77E0-4814-ABE7-2615E9546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931FA6B-E6D8-4D27-B65E-57877BD43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96382-2FBC-4C9A-89E2-6A051C5925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815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5sUeVJXz5o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ZTYeTEZ2wA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6746392A-C559-45D9-A416-9D9ADE83D39B}"/>
              </a:ext>
            </a:extLst>
          </p:cNvPr>
          <p:cNvSpPr/>
          <p:nvPr/>
        </p:nvSpPr>
        <p:spPr>
          <a:xfrm>
            <a:off x="6365003" y="1896975"/>
            <a:ext cx="544856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Pierwszy czerwca ! Wstawać czas ! </a:t>
            </a:r>
          </a:p>
          <a:p>
            <a:pPr algn="ctr"/>
            <a:r>
              <a:rPr lang="pl-PL" sz="2000" b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Dzisiaj święto wszystkich dzieci – to szczególny 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dla </a:t>
            </a:r>
            <a:r>
              <a:rPr lang="pl-PL" sz="2000" b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Was dzień. </a:t>
            </a:r>
          </a:p>
          <a:p>
            <a:pPr algn="ctr"/>
            <a:r>
              <a:rPr lang="pl-PL" sz="2000" b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Oj! Jak ptaszki dziś 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śpiewają. </a:t>
            </a:r>
            <a:r>
              <a:rPr lang="pl-PL" sz="2000" b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Tak życzenia Wam składają... </a:t>
            </a:r>
          </a:p>
          <a:p>
            <a:pPr algn="ctr"/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Każdy slajd to jest zadanie. </a:t>
            </a:r>
          </a:p>
          <a:p>
            <a:pPr algn="ctr"/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Inna radość czeka Was. </a:t>
            </a:r>
          </a:p>
          <a:p>
            <a:pPr algn="ctr"/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Co zrobicie z rodzicami? Przygód wiele zacząć czas. Posłuchajcie więc uważnie, zaczynamy miły czas. </a:t>
            </a:r>
          </a:p>
          <a:p>
            <a:pPr algn="ctr"/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Czytaj slajdy i baw się dobrze. </a:t>
            </a:r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Obraz 9" descr="Obraz zawierający żywność&#10;&#10;Opis wygenerowany automatycznie">
            <a:extLst>
              <a:ext uri="{FF2B5EF4-FFF2-40B4-BE49-F238E27FC236}">
                <a16:creationId xmlns:a16="http://schemas.microsoft.com/office/drawing/2014/main" id="{69D169AB-472B-4B51-A72C-7E05A2E5E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883" y="5208608"/>
            <a:ext cx="1763692" cy="1763692"/>
          </a:xfrm>
          <a:prstGeom prst="rect">
            <a:avLst/>
          </a:prstGeom>
        </p:spPr>
      </p:pic>
      <p:pic>
        <p:nvPicPr>
          <p:cNvPr id="15" name="Obraz 14" descr="Obraz zawierający koszula, rysunek&#10;&#10;Opis wygenerowany automatycznie">
            <a:extLst>
              <a:ext uri="{FF2B5EF4-FFF2-40B4-BE49-F238E27FC236}">
                <a16:creationId xmlns:a16="http://schemas.microsoft.com/office/drawing/2014/main" id="{EAF2B400-E837-4693-A758-AAD29B346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207" y="5545100"/>
            <a:ext cx="1586143" cy="1586143"/>
          </a:xfrm>
          <a:prstGeom prst="rect">
            <a:avLst/>
          </a:prstGeom>
        </p:spPr>
      </p:pic>
      <p:pic>
        <p:nvPicPr>
          <p:cNvPr id="16" name="Obraz 15" descr="Obraz zawierający koszula, rysunek&#10;&#10;Opis wygenerowany automatycznie">
            <a:extLst>
              <a:ext uri="{FF2B5EF4-FFF2-40B4-BE49-F238E27FC236}">
                <a16:creationId xmlns:a16="http://schemas.microsoft.com/office/drawing/2014/main" id="{48B39752-62C2-4F93-A21F-2A23221D8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3788">
            <a:off x="7369733" y="5718007"/>
            <a:ext cx="1586143" cy="1586143"/>
          </a:xfrm>
          <a:prstGeom prst="rect">
            <a:avLst/>
          </a:prstGeom>
        </p:spPr>
      </p:pic>
      <p:pic>
        <p:nvPicPr>
          <p:cNvPr id="17" name="Obraz 16" descr="Obraz zawierający koszula, rysunek&#10;&#10;Opis wygenerowany automatycznie">
            <a:extLst>
              <a:ext uri="{FF2B5EF4-FFF2-40B4-BE49-F238E27FC236}">
                <a16:creationId xmlns:a16="http://schemas.microsoft.com/office/drawing/2014/main" id="{8F8FB1C2-E790-4221-81B1-D0AC3107C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722">
            <a:off x="9338331" y="5394697"/>
            <a:ext cx="1586143" cy="1586143"/>
          </a:xfrm>
          <a:prstGeom prst="rect">
            <a:avLst/>
          </a:prstGeom>
        </p:spPr>
      </p:pic>
      <p:pic>
        <p:nvPicPr>
          <p:cNvPr id="19" name="Obraz 18" descr="Obraz zawierający zegar&#10;&#10;Opis wygenerowany automatycznie">
            <a:extLst>
              <a:ext uri="{FF2B5EF4-FFF2-40B4-BE49-F238E27FC236}">
                <a16:creationId xmlns:a16="http://schemas.microsoft.com/office/drawing/2014/main" id="{1AC0D2F2-4762-46CA-9AF3-5D19925D2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61" b="9112"/>
          <a:stretch/>
        </p:blipFill>
        <p:spPr>
          <a:xfrm>
            <a:off x="-230686" y="1"/>
            <a:ext cx="6558982" cy="6766560"/>
          </a:xfrm>
          <a:prstGeom prst="rect">
            <a:avLst/>
          </a:prstGeom>
        </p:spPr>
      </p:pic>
      <p:pic>
        <p:nvPicPr>
          <p:cNvPr id="20" name="Obraz 19" descr="Obraz zawierający okno, rysunek&#10;&#10;Opis wygenerowany automatycznie">
            <a:extLst>
              <a:ext uri="{FF2B5EF4-FFF2-40B4-BE49-F238E27FC236}">
                <a16:creationId xmlns:a16="http://schemas.microsoft.com/office/drawing/2014/main" id="{008AB0B4-CBB6-4D3B-852F-EADDCEAA26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17" y="4216364"/>
            <a:ext cx="1494829" cy="2657475"/>
          </a:xfrm>
          <a:prstGeom prst="rect">
            <a:avLst/>
          </a:prstGeom>
        </p:spPr>
      </p:pic>
      <p:pic>
        <p:nvPicPr>
          <p:cNvPr id="21" name="Obraz 20" descr="Obraz zawierający koszula, rysunek&#10;&#10;Opis wygenerowany automatycznie">
            <a:extLst>
              <a:ext uri="{FF2B5EF4-FFF2-40B4-BE49-F238E27FC236}">
                <a16:creationId xmlns:a16="http://schemas.microsoft.com/office/drawing/2014/main" id="{E32B5234-4BE7-42FC-8902-CDAB8BFBD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2120">
            <a:off x="7839680" y="5178111"/>
            <a:ext cx="1586143" cy="1586143"/>
          </a:xfrm>
          <a:prstGeom prst="rect">
            <a:avLst/>
          </a:prstGeom>
        </p:spPr>
      </p:pic>
      <p:pic>
        <p:nvPicPr>
          <p:cNvPr id="3" name="bensound-ukulele">
            <a:hlinkClick r:id="" action="ppaction://media"/>
            <a:extLst>
              <a:ext uri="{FF2B5EF4-FFF2-40B4-BE49-F238E27FC236}">
                <a16:creationId xmlns:a16="http://schemas.microsoft.com/office/drawing/2014/main" id="{F238C73C-C4BE-4195-A5E2-6F3D50FF1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29125" y="5918036"/>
            <a:ext cx="609600" cy="60960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0E9CCD5-36A4-4877-BDE9-6056DB76F144}"/>
              </a:ext>
            </a:extLst>
          </p:cNvPr>
          <p:cNvSpPr txBox="1"/>
          <p:nvPr/>
        </p:nvSpPr>
        <p:spPr>
          <a:xfrm>
            <a:off x="7017084" y="405932"/>
            <a:ext cx="4557530" cy="14465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l-PL" sz="4400" b="1" dirty="0">
                <a:ln w="12700">
                  <a:solidFill>
                    <a:srgbClr val="FF66CC"/>
                  </a:solidFill>
                  <a:prstDash val="solid"/>
                </a:ln>
                <a:solidFill>
                  <a:srgbClr val="FF66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TO WASZ DZIEŃ! </a:t>
            </a:r>
          </a:p>
          <a:p>
            <a:r>
              <a:rPr lang="pl-PL" sz="4400" b="1" dirty="0">
                <a:ln w="12700">
                  <a:solidFill>
                    <a:srgbClr val="FF66CC"/>
                  </a:solidFill>
                  <a:prstDash val="solid"/>
                </a:ln>
                <a:solidFill>
                  <a:srgbClr val="FF66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DZIEŃ DZIECKA! </a:t>
            </a:r>
          </a:p>
        </p:txBody>
      </p:sp>
    </p:spTree>
    <p:extLst>
      <p:ext uri="{BB962C8B-B14F-4D97-AF65-F5344CB8AC3E}">
        <p14:creationId xmlns:p14="http://schemas.microsoft.com/office/powerpoint/2010/main" val="125645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Obraz zawierający żywność&#10;&#10;Opis wygenerowany automatycznie">
            <a:extLst>
              <a:ext uri="{FF2B5EF4-FFF2-40B4-BE49-F238E27FC236}">
                <a16:creationId xmlns:a16="http://schemas.microsoft.com/office/drawing/2014/main" id="{0B5849BD-4027-4AA4-A534-14EEA8DB1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77" y="122694"/>
            <a:ext cx="6795515" cy="6795515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B67A73BD-A3B7-4C6E-8F4D-BCB1CB11E34D}"/>
              </a:ext>
            </a:extLst>
          </p:cNvPr>
          <p:cNvSpPr/>
          <p:nvPr/>
        </p:nvSpPr>
        <p:spPr>
          <a:xfrm>
            <a:off x="6096000" y="1381204"/>
            <a:ext cx="56584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Czeka Cię dziś jeszcze wspaniała i nowa kąpiel bąbelkowa.  Dużo piany to zabawa, po ćwiczeniu świetna sprawa. </a:t>
            </a:r>
          </a:p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Chodź do wanny szybko, szybko! </a:t>
            </a:r>
          </a:p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Będziesz w wodzie małą rybką! </a:t>
            </a:r>
          </a:p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Ulubioną rybką mamy, </a:t>
            </a:r>
          </a:p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Bo my bardzo się kochamy! </a:t>
            </a:r>
          </a:p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Umyjemy nos i brzuszek, </a:t>
            </a:r>
          </a:p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tylko nie bój się kaczuszek! </a:t>
            </a:r>
          </a:p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Umyjemy nos i nóżki, niech zobaczą to kaczuszki! </a:t>
            </a:r>
          </a:p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Czy dziś dzionek był milutki i przegonił wszelkie smutki? </a:t>
            </a:r>
          </a:p>
          <a:p>
            <a:pPr algn="ctr"/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F9DE082-EE2B-417D-BBF3-0D6F600348DF}"/>
              </a:ext>
            </a:extLst>
          </p:cNvPr>
          <p:cNvSpPr/>
          <p:nvPr/>
        </p:nvSpPr>
        <p:spPr>
          <a:xfrm>
            <a:off x="7169874" y="162910"/>
            <a:ext cx="3741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Zadanie nr 9</a:t>
            </a:r>
          </a:p>
        </p:txBody>
      </p:sp>
    </p:spTree>
    <p:extLst>
      <p:ext uri="{BB962C8B-B14F-4D97-AF65-F5344CB8AC3E}">
        <p14:creationId xmlns:p14="http://schemas.microsoft.com/office/powerpoint/2010/main" val="4014736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856FBDAC-73AE-4A6B-A7EC-D6556DD88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0968">
            <a:off x="10828126" y="301004"/>
            <a:ext cx="599910" cy="50603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14A29ED-B2EB-4A4F-99D6-393A7D5A7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616">
            <a:off x="714399" y="4289466"/>
            <a:ext cx="2354137" cy="198574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C60AD00-EAFA-4DA3-A3EC-A371FB06B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0968">
            <a:off x="10083701" y="301005"/>
            <a:ext cx="599910" cy="50603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02D1032-6E6A-4546-BD08-AB8DF975D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0968">
            <a:off x="387101" y="360309"/>
            <a:ext cx="599910" cy="50603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57CF0EA-3141-40D8-92F2-F3CA8D407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4821">
            <a:off x="1782891" y="218872"/>
            <a:ext cx="825809" cy="696579"/>
          </a:xfrm>
          <a:prstGeom prst="rect">
            <a:avLst/>
          </a:prstGeom>
        </p:spPr>
      </p:pic>
      <p:pic>
        <p:nvPicPr>
          <p:cNvPr id="4" name="Obraz 3" descr="Obraz zawierający koło&#10;&#10;Opis wygenerowany automatycznie">
            <a:extLst>
              <a:ext uri="{FF2B5EF4-FFF2-40B4-BE49-F238E27FC236}">
                <a16:creationId xmlns:a16="http://schemas.microsoft.com/office/drawing/2014/main" id="{3C79F9EF-DAD9-47F3-A1D0-138E73893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354" y="2981279"/>
            <a:ext cx="3876721" cy="387672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0542AFA-397E-4BA0-BC86-D8226C2F533F}"/>
              </a:ext>
            </a:extLst>
          </p:cNvPr>
          <p:cNvSpPr txBox="1"/>
          <p:nvPr/>
        </p:nvSpPr>
        <p:spPr>
          <a:xfrm>
            <a:off x="185153" y="735955"/>
            <a:ext cx="10844059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Kochani!</a:t>
            </a:r>
          </a:p>
          <a:p>
            <a:pPr algn="ctr"/>
            <a:endParaRPr lang="pl-PL" sz="28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 okazji Waszego Święta życzymy Wam wiele uśmiechu i radości.</a:t>
            </a:r>
          </a:p>
          <a:p>
            <a:pPr algn="ctr"/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Niech każdy dzień będzie dla Was wspaniałą przygodą. </a:t>
            </a:r>
          </a:p>
          <a:p>
            <a:pPr algn="ctr"/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Oby przyjaciele i najbliżsi byli zawsze blisko Was.</a:t>
            </a:r>
          </a:p>
          <a:p>
            <a:pPr algn="ctr"/>
            <a:endParaRPr lang="pl-PL" sz="28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Wszystkiego najlepszego życzą:</a:t>
            </a:r>
          </a:p>
          <a:p>
            <a:pPr algn="ctr"/>
            <a:endParaRPr lang="pl-PL" sz="28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ciocia Grażynka </a:t>
            </a:r>
          </a:p>
          <a:p>
            <a:pPr algn="ctr"/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  </a:t>
            </a:r>
          </a:p>
          <a:p>
            <a:pPr algn="ctr"/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ciocia Kasia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3522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14946FE9-2DC8-4A4E-AD75-CBAC3BE56C64}"/>
              </a:ext>
            </a:extLst>
          </p:cNvPr>
          <p:cNvSpPr/>
          <p:nvPr/>
        </p:nvSpPr>
        <p:spPr>
          <a:xfrm>
            <a:off x="1137021" y="123121"/>
            <a:ext cx="3741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Zadanie nr 1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4FB2D55-3223-4701-B3E5-BBAC0BBF0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595" y="0"/>
            <a:ext cx="6898278" cy="6898278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AAD91399-06DC-4396-A08A-94821C43FF3C}"/>
              </a:ext>
            </a:extLst>
          </p:cNvPr>
          <p:cNvSpPr/>
          <p:nvPr/>
        </p:nvSpPr>
        <p:spPr>
          <a:xfrm>
            <a:off x="257318" y="1046451"/>
            <a:ext cx="63873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l-PL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Dziś Dzień </a:t>
            </a:r>
            <a:r>
              <a:rPr lang="pl-PL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pl-PL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ziecka, a więc lodów cała gama </a:t>
            </a:r>
          </a:p>
          <a:p>
            <a:pPr algn="ctr" fontAlgn="base"/>
            <a:r>
              <a:rPr lang="pl-PL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jest dzieciakom otwierana. </a:t>
            </a:r>
          </a:p>
          <a:p>
            <a:pPr algn="ctr" fontAlgn="base"/>
            <a:r>
              <a:rPr lang="pl-PL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Lodów przecież mnóstwo całe </a:t>
            </a:r>
          </a:p>
          <a:p>
            <a:pPr algn="ctr" fontAlgn="base"/>
            <a:r>
              <a:rPr lang="pl-PL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do wyboru masz wspaniałe. </a:t>
            </a:r>
          </a:p>
          <a:p>
            <a:pPr algn="ctr" fontAlgn="base"/>
            <a:r>
              <a:rPr lang="pl-PL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 rożku lub kubeczku lody. Smaki wszelkie dla ochłody. Zakręcone i świderki. Lodów różnych wybór wszelki. Bakaliowe, śmietankowe, owocowe i smerfowe</a:t>
            </a:r>
            <a:r>
              <a:rPr lang="pl-PL" sz="2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pl-PL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Obraz 12" descr="Obraz zawierający żywność&#10;&#10;Opis wygenerowany automatycznie">
            <a:extLst>
              <a:ext uri="{FF2B5EF4-FFF2-40B4-BE49-F238E27FC236}">
                <a16:creationId xmlns:a16="http://schemas.microsoft.com/office/drawing/2014/main" id="{6C80E7EC-133E-4BA0-A4C8-7C9B1EAC0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645" y="4085359"/>
            <a:ext cx="3018439" cy="3018439"/>
          </a:xfrm>
          <a:prstGeom prst="rect">
            <a:avLst/>
          </a:prstGeom>
        </p:spPr>
      </p:pic>
      <p:pic>
        <p:nvPicPr>
          <p:cNvPr id="14" name="Obraz 13" descr="Obraz zawierający żywność&#10;&#10;Opis wygenerowany automatycznie">
            <a:extLst>
              <a:ext uri="{FF2B5EF4-FFF2-40B4-BE49-F238E27FC236}">
                <a16:creationId xmlns:a16="http://schemas.microsoft.com/office/drawing/2014/main" id="{EC9D6A7D-31F7-4821-837B-CDE8DDD35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600" y="5451027"/>
            <a:ext cx="1524921" cy="152492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EB500A4-2EB8-439C-9BB5-F85464D59F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" r="-2281"/>
          <a:stretch/>
        </p:blipFill>
        <p:spPr>
          <a:xfrm rot="20637502">
            <a:off x="528743" y="3635828"/>
            <a:ext cx="2159100" cy="292677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685BC29-1374-403C-A212-9495643665A9}"/>
              </a:ext>
            </a:extLst>
          </p:cNvPr>
          <p:cNvSpPr txBox="1"/>
          <p:nvPr/>
        </p:nvSpPr>
        <p:spPr>
          <a:xfrm>
            <a:off x="2684431" y="3918982"/>
            <a:ext cx="3960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Zaprojektuj i wytnij </a:t>
            </a:r>
          </a:p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z papieru rożek lub pucharek ulubionych smaków lodów. </a:t>
            </a:r>
          </a:p>
        </p:txBody>
      </p:sp>
    </p:spTree>
    <p:extLst>
      <p:ext uri="{BB962C8B-B14F-4D97-AF65-F5344CB8AC3E}">
        <p14:creationId xmlns:p14="http://schemas.microsoft.com/office/powerpoint/2010/main" val="4005868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53A85A65-FCDF-4BD8-A29B-A7083DAAC7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56" b="8151"/>
          <a:stretch/>
        </p:blipFill>
        <p:spPr>
          <a:xfrm>
            <a:off x="250902" y="308554"/>
            <a:ext cx="6327618" cy="6240892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2EBB4E7A-BBAD-4686-9AE3-AF441556A93D}"/>
              </a:ext>
            </a:extLst>
          </p:cNvPr>
          <p:cNvSpPr/>
          <p:nvPr/>
        </p:nvSpPr>
        <p:spPr>
          <a:xfrm>
            <a:off x="5872166" y="1581074"/>
            <a:ext cx="59598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latin typeface="Cambria" panose="02040503050406030204" pitchFamily="18" charset="0"/>
                <a:ea typeface="Cambria" panose="02040503050406030204" pitchFamily="18" charset="0"/>
              </a:rPr>
              <a:t>Na spacerek wybierz się z mamą, tatą, bratem, psem, na letni pierwszy spacer po kałużach lub w słońcu. Przed telewizorem tylko leń spędza każdy wolny dzień!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2C4826E-84D9-4052-BDC3-7705AE931A7C}"/>
              </a:ext>
            </a:extLst>
          </p:cNvPr>
          <p:cNvSpPr/>
          <p:nvPr/>
        </p:nvSpPr>
        <p:spPr>
          <a:xfrm>
            <a:off x="6880819" y="465001"/>
            <a:ext cx="3741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Zadanie nr 2</a:t>
            </a:r>
          </a:p>
        </p:txBody>
      </p:sp>
      <p:pic>
        <p:nvPicPr>
          <p:cNvPr id="13" name="Obraz 12" descr="Obraz zawierający kwiat, budynek, okno&#10;&#10;Opis wygenerowany automatycznie">
            <a:extLst>
              <a:ext uri="{FF2B5EF4-FFF2-40B4-BE49-F238E27FC236}">
                <a16:creationId xmlns:a16="http://schemas.microsoft.com/office/drawing/2014/main" id="{8ADB8F1D-116D-41B9-9483-0A89FE799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369" y="5258580"/>
            <a:ext cx="2353631" cy="1634466"/>
          </a:xfrm>
          <a:prstGeom prst="rect">
            <a:avLst/>
          </a:prstGeom>
        </p:spPr>
      </p:pic>
      <p:pic>
        <p:nvPicPr>
          <p:cNvPr id="14" name="Obraz 13" descr="Obraz zawierający kwiat, budynek, okno&#10;&#10;Opis wygenerowany automatycznie">
            <a:extLst>
              <a:ext uri="{FF2B5EF4-FFF2-40B4-BE49-F238E27FC236}">
                <a16:creationId xmlns:a16="http://schemas.microsoft.com/office/drawing/2014/main" id="{8BF33909-9416-4E40-9D61-6E7158B7D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273" y="5258580"/>
            <a:ext cx="2353631" cy="1634466"/>
          </a:xfrm>
          <a:prstGeom prst="rect">
            <a:avLst/>
          </a:prstGeom>
        </p:spPr>
      </p:pic>
      <p:pic>
        <p:nvPicPr>
          <p:cNvPr id="15" name="Obraz 14" descr="Obraz zawierający kwiat, budynek, okno&#10;&#10;Opis wygenerowany automatycznie">
            <a:extLst>
              <a:ext uri="{FF2B5EF4-FFF2-40B4-BE49-F238E27FC236}">
                <a16:creationId xmlns:a16="http://schemas.microsoft.com/office/drawing/2014/main" id="{1E3DA62D-B433-4CB2-9332-0745A4B96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88" y="5392323"/>
            <a:ext cx="2353631" cy="1634466"/>
          </a:xfrm>
          <a:prstGeom prst="rect">
            <a:avLst/>
          </a:prstGeom>
        </p:spPr>
      </p:pic>
      <p:pic>
        <p:nvPicPr>
          <p:cNvPr id="16" name="Obraz 15" descr="Obraz zawierający kwiat, budynek, okno&#10;&#10;Opis wygenerowany automatycznie">
            <a:extLst>
              <a:ext uri="{FF2B5EF4-FFF2-40B4-BE49-F238E27FC236}">
                <a16:creationId xmlns:a16="http://schemas.microsoft.com/office/drawing/2014/main" id="{20931F96-142E-4AA4-AE3D-018C4C6C1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12" y="5704623"/>
            <a:ext cx="2353631" cy="1634466"/>
          </a:xfrm>
          <a:prstGeom prst="rect">
            <a:avLst/>
          </a:prstGeom>
        </p:spPr>
      </p:pic>
      <p:pic>
        <p:nvPicPr>
          <p:cNvPr id="17" name="Obraz 16" descr="Obraz zawierający kwiat, budynek, okno&#10;&#10;Opis wygenerowany automatycznie">
            <a:extLst>
              <a:ext uri="{FF2B5EF4-FFF2-40B4-BE49-F238E27FC236}">
                <a16:creationId xmlns:a16="http://schemas.microsoft.com/office/drawing/2014/main" id="{D571BBCF-6DC2-4D16-894A-7A54D2701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556" y="5649420"/>
            <a:ext cx="2353631" cy="1634466"/>
          </a:xfrm>
          <a:prstGeom prst="rect">
            <a:avLst/>
          </a:prstGeom>
        </p:spPr>
      </p:pic>
      <p:pic>
        <p:nvPicPr>
          <p:cNvPr id="18" name="Obraz 17" descr="Obraz zawierający kwiat, budynek, okno&#10;&#10;Opis wygenerowany automatycznie">
            <a:extLst>
              <a:ext uri="{FF2B5EF4-FFF2-40B4-BE49-F238E27FC236}">
                <a16:creationId xmlns:a16="http://schemas.microsoft.com/office/drawing/2014/main" id="{99DDCD9B-02E0-4FB5-8B41-26B2EC22C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67" y="5649420"/>
            <a:ext cx="2353631" cy="163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55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4.81481E-6 L 1.6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2D1BB46-27EF-42A6-9652-EA97552A4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"/>
          <a:stretch/>
        </p:blipFill>
        <p:spPr>
          <a:xfrm>
            <a:off x="5673818" y="148647"/>
            <a:ext cx="6518182" cy="6486144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07F61B32-E804-4DF2-8811-81A6FA987A12}"/>
              </a:ext>
            </a:extLst>
          </p:cNvPr>
          <p:cNvSpPr/>
          <p:nvPr/>
        </p:nvSpPr>
        <p:spPr>
          <a:xfrm>
            <a:off x="1340319" y="454497"/>
            <a:ext cx="3741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Zadanie nr 3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C15395F6-22C9-4E02-A3D7-3206A8175784}"/>
              </a:ext>
            </a:extLst>
          </p:cNvPr>
          <p:cNvSpPr/>
          <p:nvPr/>
        </p:nvSpPr>
        <p:spPr>
          <a:xfrm>
            <a:off x="475805" y="1569506"/>
            <a:ext cx="547056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latin typeface="Cambria" panose="02040503050406030204" pitchFamily="18" charset="0"/>
                <a:ea typeface="Cambria" panose="02040503050406030204" pitchFamily="18" charset="0"/>
              </a:rPr>
              <a:t>Czasem rodzina idzie do kina, </a:t>
            </a:r>
          </a:p>
          <a:p>
            <a:pPr algn="ctr"/>
            <a:r>
              <a:rPr lang="pl-PL" sz="2800" dirty="0">
                <a:latin typeface="Cambria" panose="02040503050406030204" pitchFamily="18" charset="0"/>
                <a:ea typeface="Cambria" panose="02040503050406030204" pitchFamily="18" charset="0"/>
              </a:rPr>
              <a:t>a czasem kino mamy u siebie. </a:t>
            </a:r>
          </a:p>
          <a:p>
            <a:pPr algn="ctr"/>
            <a:r>
              <a:rPr lang="pl-PL" sz="2800" dirty="0">
                <a:latin typeface="Cambria" panose="02040503050406030204" pitchFamily="18" charset="0"/>
                <a:ea typeface="Cambria" panose="02040503050406030204" pitchFamily="18" charset="0"/>
              </a:rPr>
              <a:t>Obejrzyj bajkę z mamą i tatą. </a:t>
            </a:r>
          </a:p>
          <a:p>
            <a:pPr algn="ctr"/>
            <a:r>
              <a:rPr lang="pl-PL" sz="2800" dirty="0">
                <a:latin typeface="Cambria" panose="02040503050406030204" pitchFamily="18" charset="0"/>
                <a:ea typeface="Cambria" panose="02040503050406030204" pitchFamily="18" charset="0"/>
              </a:rPr>
              <a:t>Jaką? </a:t>
            </a:r>
          </a:p>
          <a:p>
            <a:pPr algn="ctr"/>
            <a:r>
              <a:rPr lang="pl-PL" sz="2800" dirty="0">
                <a:latin typeface="Cambria" panose="02040503050406030204" pitchFamily="18" charset="0"/>
                <a:ea typeface="Cambria" panose="02040503050406030204" pitchFamily="18" charset="0"/>
              </a:rPr>
              <a:t>Wybór należy do Ciebie.  </a:t>
            </a:r>
          </a:p>
          <a:p>
            <a:pPr algn="ctr"/>
            <a:r>
              <a:rPr lang="pl-PL" sz="2800" dirty="0">
                <a:latin typeface="Cambria" panose="02040503050406030204" pitchFamily="18" charset="0"/>
                <a:ea typeface="Cambria" panose="02040503050406030204" pitchFamily="18" charset="0"/>
              </a:rPr>
              <a:t>Usiądź więc z Mamą i Tatą smyku – bo niespodzianek dzisiaj bez liku. 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0F160F99-62C7-4351-ADDC-92F8977E6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0968">
            <a:off x="10834139" y="309207"/>
            <a:ext cx="891222" cy="75175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E65314EE-BCC2-4489-89D0-6CA5B5050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0968">
            <a:off x="11185069" y="1532907"/>
            <a:ext cx="891222" cy="751756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61C53087-A932-46B3-B406-A4DF3A25C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45" y="4909336"/>
            <a:ext cx="1552533" cy="149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89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F0531CD-7A88-4CA4-80F0-693F96AF6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0" y="121969"/>
            <a:ext cx="6736031" cy="6736031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52425679-B5EC-46F7-AF20-73312D26E010}"/>
              </a:ext>
            </a:extLst>
          </p:cNvPr>
          <p:cNvSpPr/>
          <p:nvPr/>
        </p:nvSpPr>
        <p:spPr>
          <a:xfrm>
            <a:off x="6065780" y="1589161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Moje nogi lubią tańczyć </a:t>
            </a:r>
          </a:p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i nic nie poradzę na to. </a:t>
            </a:r>
          </a:p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Przetańczyłam całą wiosnę, </a:t>
            </a:r>
          </a:p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Przetańczyłam całe lato. </a:t>
            </a:r>
          </a:p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Przetańczyłam całą jesień, </a:t>
            </a:r>
          </a:p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całą zimę przetańczyłam. </a:t>
            </a:r>
          </a:p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W moich złotych pantofelkach w wielu miejscach byłam. </a:t>
            </a:r>
          </a:p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Zatańcz dzisiaj razem z mamą. </a:t>
            </a:r>
          </a:p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Może tata też zatańczy? </a:t>
            </a:r>
          </a:p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Taniec z Tobą jest tak słodki i ma zapach pomarańczy. 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164E67EC-6B50-44F1-8AA2-0B27713400A7}"/>
              </a:ext>
            </a:extLst>
          </p:cNvPr>
          <p:cNvSpPr/>
          <p:nvPr/>
        </p:nvSpPr>
        <p:spPr>
          <a:xfrm>
            <a:off x="7051507" y="461665"/>
            <a:ext cx="3741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Zadanie nr 4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BF87BB7-9B5F-462F-85FB-1936AC742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8611">
            <a:off x="457607" y="4386822"/>
            <a:ext cx="1345978" cy="113534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C6FE3A8-AB29-4453-BF69-88212D94D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0968">
            <a:off x="5205583" y="1061374"/>
            <a:ext cx="891222" cy="751756"/>
          </a:xfrm>
          <a:prstGeom prst="rect">
            <a:avLst/>
          </a:prstGeom>
        </p:spPr>
      </p:pic>
      <p:pic>
        <p:nvPicPr>
          <p:cNvPr id="15" name="Obraz 14" descr="Obraz zawierający lustro&#10;&#10;Opis wygenerowany automatycznie">
            <a:extLst>
              <a:ext uri="{FF2B5EF4-FFF2-40B4-BE49-F238E27FC236}">
                <a16:creationId xmlns:a16="http://schemas.microsoft.com/office/drawing/2014/main" id="{31FDD53E-0D29-4CF0-9ECC-22D6AD127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4428">
            <a:off x="2824457" y="4833151"/>
            <a:ext cx="1100919" cy="110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94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-7.40741E-7 L -8.33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F9DC2AC-FD90-4DB4-8208-23C2927DC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23" y="-1"/>
            <a:ext cx="6764977" cy="6764977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DABDFA5D-5287-49D4-80EA-0FEA8B1C2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455" y="1609818"/>
            <a:ext cx="6183644" cy="37150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58700" tIns="45720" rIns="91440" bIns="15870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3200" b="0" i="0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 </a:t>
            </a:r>
            <a:r>
              <a:rPr kumimoji="0" lang="pl-PL" altLang="pl-PL" sz="2800" b="0" i="0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Usiądź z Twoim tatą, mamą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800" b="0" i="0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i zbudujcie dziś co chcecie.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800" b="0" i="0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Jestem pewna, że w rodzinie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800" b="0" i="0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świetnie bawić się będziecie.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800" b="0" i="0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Wszystko piękne, kolorowe:</a:t>
            </a:r>
            <a:r>
              <a:rPr lang="pl-PL" altLang="pl-PL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800" b="0" i="0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zieleń, błękit, biel, różowe -</a:t>
            </a:r>
            <a:r>
              <a:rPr lang="pl-PL" altLang="pl-PL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pl-PL" altLang="pl-PL" sz="2800" b="0" i="0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klocki małe, duże, wielkie!</a:t>
            </a:r>
            <a:r>
              <a:rPr lang="pl-PL" altLang="pl-PL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800" b="0" i="0" u="none" strike="noStrike" cap="none" normalizeH="0" baseline="0" dirty="0">
                <a:ln>
                  <a:noFill/>
                </a:ln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Dbałość o detale wszelkie!</a:t>
            </a:r>
            <a:r>
              <a:rPr lang="pl-PL" altLang="pl-PL" sz="2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2B808BD-78F6-45E2-BD94-37483E088F6A}"/>
              </a:ext>
            </a:extLst>
          </p:cNvPr>
          <p:cNvSpPr/>
          <p:nvPr/>
        </p:nvSpPr>
        <p:spPr>
          <a:xfrm>
            <a:off x="1388508" y="804135"/>
            <a:ext cx="3741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Zadanie nr 5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97C98B7-C6EA-4DE7-8098-91A9D3850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0968">
            <a:off x="10834139" y="309207"/>
            <a:ext cx="891222" cy="75175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19B3A16-7F0F-43AD-8BAD-B60733270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0968">
            <a:off x="11013786" y="1251377"/>
            <a:ext cx="891222" cy="751756"/>
          </a:xfrm>
          <a:prstGeom prst="rect">
            <a:avLst/>
          </a:prstGeom>
        </p:spPr>
      </p:pic>
      <p:pic>
        <p:nvPicPr>
          <p:cNvPr id="14" name="Obraz 13" descr="Obraz zawierający tort, zabawka, wewnątrz, kolorowy&#10;&#10;Opis wygenerowany automatycznie">
            <a:extLst>
              <a:ext uri="{FF2B5EF4-FFF2-40B4-BE49-F238E27FC236}">
                <a16:creationId xmlns:a16="http://schemas.microsoft.com/office/drawing/2014/main" id="{E82788A6-DAEA-43E0-8FC7-2A499DEA6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926" y="4673965"/>
            <a:ext cx="3995882" cy="2661320"/>
          </a:xfrm>
          <a:prstGeom prst="rect">
            <a:avLst/>
          </a:prstGeom>
        </p:spPr>
      </p:pic>
      <p:pic>
        <p:nvPicPr>
          <p:cNvPr id="16" name="Obraz 15" descr="Obraz zawierający tort, zabawka, wewnątrz, kolorowy&#10;&#10;Opis wygenerowany automatycznie">
            <a:extLst>
              <a:ext uri="{FF2B5EF4-FFF2-40B4-BE49-F238E27FC236}">
                <a16:creationId xmlns:a16="http://schemas.microsoft.com/office/drawing/2014/main" id="{F8CB5F5D-20D0-42E2-A63A-5F07E5D37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726" y="4869558"/>
            <a:ext cx="3625200" cy="2414440"/>
          </a:xfrm>
          <a:prstGeom prst="rect">
            <a:avLst/>
          </a:prstGeom>
        </p:spPr>
      </p:pic>
      <p:pic>
        <p:nvPicPr>
          <p:cNvPr id="17" name="Obraz 16" descr="Obraz zawierający tort, zabawka, wewnątrz, kolorowy&#10;&#10;Opis wygenerowany automatycznie">
            <a:extLst>
              <a:ext uri="{FF2B5EF4-FFF2-40B4-BE49-F238E27FC236}">
                <a16:creationId xmlns:a16="http://schemas.microsoft.com/office/drawing/2014/main" id="{15A3CB11-B5E2-4710-97FE-BE8F5338B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26894">
            <a:off x="6418806" y="4592418"/>
            <a:ext cx="3995882" cy="266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05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A21C2707-E472-4AA3-99F4-65B096FFD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" y="100220"/>
            <a:ext cx="6657560" cy="6657560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43738B0A-356B-4DAB-A667-FB2B74B43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8286" y="1110693"/>
            <a:ext cx="4070545" cy="50077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58700" tIns="45720" rIns="91440" bIns="15870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Dziś zabawa całkiem nowa, </a:t>
            </a:r>
          </a:p>
          <a:p>
            <a:pPr algn="ctr"/>
            <a:r>
              <a:rPr lang="pl-PL" alt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miła fajna, odlotowa. </a:t>
            </a:r>
          </a:p>
          <a:p>
            <a:pPr algn="ctr"/>
            <a:r>
              <a:rPr lang="pl-PL" alt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Zatańczymy jak laleczki,</a:t>
            </a:r>
          </a:p>
          <a:p>
            <a:pPr algn="ctr"/>
            <a:r>
              <a:rPr lang="pl-PL" alt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potem zjemy cukiereczki.  </a:t>
            </a:r>
          </a:p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Jaki śliczny cukiereczek. </a:t>
            </a:r>
          </a:p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Zawijany w papiereczek. </a:t>
            </a:r>
          </a:p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Na cukierka chęć już mamy. </a:t>
            </a:r>
          </a:p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Więc go szybko rozwijajmy.</a:t>
            </a:r>
          </a:p>
          <a:p>
            <a:pPr algn="ctr"/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Piosenka „Cukierki”:</a:t>
            </a:r>
          </a:p>
          <a:p>
            <a:pPr algn="ctr"/>
            <a:r>
              <a:rPr lang="pl-PL" sz="2400" dirty="0">
                <a:hlinkClick r:id="rId3"/>
              </a:rPr>
              <a:t>https://www.youtube.com/watch?v=85sUeVJXz5o</a:t>
            </a:r>
            <a:endParaRPr lang="pl-PL" sz="2400" dirty="0">
              <a:latin typeface="Cookie" panose="02000000000000000000" pitchFamily="2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2400" b="0" i="0" u="none" strike="noStrike" cap="none" normalizeH="0" baseline="0" dirty="0">
              <a:ln>
                <a:noFill/>
              </a:ln>
              <a:effectLst/>
              <a:latin typeface="Cookie" panose="02000000000000000000" pitchFamily="2" charset="0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991718F9-59E7-40D7-9489-B8A29595899D}"/>
              </a:ext>
            </a:extLst>
          </p:cNvPr>
          <p:cNvSpPr/>
          <p:nvPr/>
        </p:nvSpPr>
        <p:spPr>
          <a:xfrm>
            <a:off x="7076040" y="237279"/>
            <a:ext cx="3741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Zadanie nr 6</a:t>
            </a:r>
          </a:p>
        </p:txBody>
      </p:sp>
      <p:pic>
        <p:nvPicPr>
          <p:cNvPr id="24" name="Obraz 23" descr="Obraz zawierający koszula, rysunek&#10;&#10;Opis wygenerowany automatycznie">
            <a:extLst>
              <a:ext uri="{FF2B5EF4-FFF2-40B4-BE49-F238E27FC236}">
                <a16:creationId xmlns:a16="http://schemas.microsoft.com/office/drawing/2014/main" id="{12841055-1F71-4500-9434-4F22B15E9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755" y="5704302"/>
            <a:ext cx="1586143" cy="1586143"/>
          </a:xfrm>
          <a:prstGeom prst="rect">
            <a:avLst/>
          </a:prstGeom>
        </p:spPr>
      </p:pic>
      <p:pic>
        <p:nvPicPr>
          <p:cNvPr id="25" name="Obraz 24" descr="Obraz zawierający koszula, rysunek&#10;&#10;Opis wygenerowany automatycznie">
            <a:extLst>
              <a:ext uri="{FF2B5EF4-FFF2-40B4-BE49-F238E27FC236}">
                <a16:creationId xmlns:a16="http://schemas.microsoft.com/office/drawing/2014/main" id="{CC222E87-41D8-4AFA-9470-D50F5D081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560" y="5433855"/>
            <a:ext cx="1586143" cy="1586143"/>
          </a:xfrm>
          <a:prstGeom prst="rect">
            <a:avLst/>
          </a:prstGeom>
        </p:spPr>
      </p:pic>
      <p:pic>
        <p:nvPicPr>
          <p:cNvPr id="26" name="Obraz 25" descr="Obraz zawierający koszula, rysunek&#10;&#10;Opis wygenerowany automatycznie">
            <a:extLst>
              <a:ext uri="{FF2B5EF4-FFF2-40B4-BE49-F238E27FC236}">
                <a16:creationId xmlns:a16="http://schemas.microsoft.com/office/drawing/2014/main" id="{2CDE3E2F-4CDB-4D12-83BD-B88929D2B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012">
            <a:off x="9360489" y="5667027"/>
            <a:ext cx="1586143" cy="158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43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1.85185E-6 L -3.95833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rysunek&#10;&#10;Opis wygenerowany automatycznie">
            <a:extLst>
              <a:ext uri="{FF2B5EF4-FFF2-40B4-BE49-F238E27FC236}">
                <a16:creationId xmlns:a16="http://schemas.microsoft.com/office/drawing/2014/main" id="{80B55806-BD31-4B3C-80F1-559F8D451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402" y="0"/>
            <a:ext cx="6858000" cy="68580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01DB29E9-FEBB-4FFE-A1B5-3E621066275D}"/>
              </a:ext>
            </a:extLst>
          </p:cNvPr>
          <p:cNvSpPr/>
          <p:nvPr/>
        </p:nvSpPr>
        <p:spPr>
          <a:xfrm>
            <a:off x="293531" y="1769342"/>
            <a:ext cx="5375698" cy="4133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Zróbmy taki eksperyment: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tak serio, na poważnie,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uruchommy wyobraźnię: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Dziś teatrzyk Wy zrobicie – może babcię zaprosicie.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Mama będzie dziś królewną – choć na co dzień jest – na pewno.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Tata smokiem może małym – a Ty narratorem całym. 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0F088DFC-DD7B-45B3-AB9B-A9035C9CF19D}"/>
              </a:ext>
            </a:extLst>
          </p:cNvPr>
          <p:cNvSpPr/>
          <p:nvPr/>
        </p:nvSpPr>
        <p:spPr>
          <a:xfrm>
            <a:off x="1034198" y="606562"/>
            <a:ext cx="3741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Zadanie nr 7</a:t>
            </a:r>
          </a:p>
        </p:txBody>
      </p:sp>
      <p:pic>
        <p:nvPicPr>
          <p:cNvPr id="12" name="Obraz 11" descr="Obraz zawierający kosmetyk&#10;&#10;Opis wygenerowany automatycznie">
            <a:extLst>
              <a:ext uri="{FF2B5EF4-FFF2-40B4-BE49-F238E27FC236}">
                <a16:creationId xmlns:a16="http://schemas.microsoft.com/office/drawing/2014/main" id="{72D8827F-A503-4E57-B321-96006F5ED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1028">
            <a:off x="5431862" y="2608269"/>
            <a:ext cx="1854844" cy="1854844"/>
          </a:xfrm>
          <a:prstGeom prst="rect">
            <a:avLst/>
          </a:prstGeom>
        </p:spPr>
      </p:pic>
      <p:pic>
        <p:nvPicPr>
          <p:cNvPr id="13" name="Obraz 12" descr="Obraz zawierający koszula, rysunek&#10;&#10;Opis wygenerowany automatycznie">
            <a:extLst>
              <a:ext uri="{FF2B5EF4-FFF2-40B4-BE49-F238E27FC236}">
                <a16:creationId xmlns:a16="http://schemas.microsoft.com/office/drawing/2014/main" id="{40AE8D8C-59E3-496B-B0BE-25965F99D8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012">
            <a:off x="7998619" y="4000274"/>
            <a:ext cx="1586143" cy="1586143"/>
          </a:xfrm>
          <a:prstGeom prst="rect">
            <a:avLst/>
          </a:prstGeom>
        </p:spPr>
      </p:pic>
      <p:pic>
        <p:nvPicPr>
          <p:cNvPr id="14" name="Obraz 13" descr="Obraz zawierający koszula, rysunek&#10;&#10;Opis wygenerowany automatycznie">
            <a:extLst>
              <a:ext uri="{FF2B5EF4-FFF2-40B4-BE49-F238E27FC236}">
                <a16:creationId xmlns:a16="http://schemas.microsoft.com/office/drawing/2014/main" id="{7D36C84B-DCC6-4CAF-82AF-F88506700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2996">
            <a:off x="9915744" y="4337863"/>
            <a:ext cx="1145687" cy="1145687"/>
          </a:xfrm>
          <a:prstGeom prst="rect">
            <a:avLst/>
          </a:prstGeom>
        </p:spPr>
      </p:pic>
      <p:pic>
        <p:nvPicPr>
          <p:cNvPr id="15" name="Obraz 14" descr="Obraz zawierający koszula, rysunek&#10;&#10;Opis wygenerowany automatycznie">
            <a:extLst>
              <a:ext uri="{FF2B5EF4-FFF2-40B4-BE49-F238E27FC236}">
                <a16:creationId xmlns:a16="http://schemas.microsoft.com/office/drawing/2014/main" id="{DDF2E9C1-37D8-4422-9BB4-2D4F7AF2E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2996">
            <a:off x="9193893" y="4375916"/>
            <a:ext cx="1145687" cy="114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93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zegar&#10;&#10;Opis wygenerowany automatycznie">
            <a:extLst>
              <a:ext uri="{FF2B5EF4-FFF2-40B4-BE49-F238E27FC236}">
                <a16:creationId xmlns:a16="http://schemas.microsoft.com/office/drawing/2014/main" id="{F5DF83DA-25A3-447E-BF24-9286FBEB4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22" y="237189"/>
            <a:ext cx="6393565" cy="6393565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D8DA7F3F-0AEF-459D-AD95-06E90E977496}"/>
              </a:ext>
            </a:extLst>
          </p:cNvPr>
          <p:cNvSpPr/>
          <p:nvPr/>
        </p:nvSpPr>
        <p:spPr>
          <a:xfrm>
            <a:off x="1152533" y="295645"/>
            <a:ext cx="3741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Zadanie nr 8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A3BEB0E0-A4A0-4375-AC5F-1AE018152294}"/>
              </a:ext>
            </a:extLst>
          </p:cNvPr>
          <p:cNvSpPr/>
          <p:nvPr/>
        </p:nvSpPr>
        <p:spPr>
          <a:xfrm>
            <a:off x="194066" y="1277431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altLang="pl-PL" sz="2800" dirty="0">
                <a:latin typeface="Cambria" panose="02040503050406030204" pitchFamily="18" charset="0"/>
                <a:ea typeface="Cambria" panose="02040503050406030204" pitchFamily="18" charset="0"/>
              </a:rPr>
              <a:t>Po tych wszystkich cukiereczkach, </a:t>
            </a:r>
          </a:p>
          <a:p>
            <a:pPr algn="ctr"/>
            <a:r>
              <a:rPr lang="pl-PL" altLang="pl-PL" sz="2800" dirty="0">
                <a:latin typeface="Cambria" panose="02040503050406030204" pitchFamily="18" charset="0"/>
                <a:ea typeface="Cambria" panose="02040503050406030204" pitchFamily="18" charset="0"/>
              </a:rPr>
              <a:t>lodach, klockach  i bajeczkach </a:t>
            </a:r>
          </a:p>
          <a:p>
            <a:pPr algn="ctr"/>
            <a:r>
              <a:rPr lang="pl-PL" altLang="pl-PL" sz="2800" dirty="0">
                <a:latin typeface="Cambria" panose="02040503050406030204" pitchFamily="18" charset="0"/>
                <a:ea typeface="Cambria" panose="02040503050406030204" pitchFamily="18" charset="0"/>
              </a:rPr>
              <a:t>poćwiczyć by wypadało </a:t>
            </a:r>
          </a:p>
          <a:p>
            <a:pPr algn="ctr"/>
            <a:r>
              <a:rPr lang="pl-PL" altLang="pl-PL" sz="2800" dirty="0">
                <a:latin typeface="Cambria" panose="02040503050406030204" pitchFamily="18" charset="0"/>
                <a:ea typeface="Cambria" panose="02040503050406030204" pitchFamily="18" charset="0"/>
              </a:rPr>
              <a:t>aby wzmocnić swoje ciało. </a:t>
            </a:r>
          </a:p>
          <a:p>
            <a:pPr algn="ctr"/>
            <a:r>
              <a:rPr lang="pl-PL" altLang="pl-PL" sz="2800" dirty="0">
                <a:latin typeface="Cambria" panose="02040503050406030204" pitchFamily="18" charset="0"/>
                <a:ea typeface="Cambria" panose="02040503050406030204" pitchFamily="18" charset="0"/>
              </a:rPr>
              <a:t>Niespodzianka całkiem nowa, </a:t>
            </a:r>
          </a:p>
          <a:p>
            <a:pPr algn="ctr"/>
            <a:r>
              <a:rPr lang="pl-PL" altLang="pl-PL" sz="2800" dirty="0">
                <a:latin typeface="Cambria" panose="02040503050406030204" pitchFamily="18" charset="0"/>
                <a:ea typeface="Cambria" panose="02040503050406030204" pitchFamily="18" charset="0"/>
              </a:rPr>
              <a:t>to gimnastyka zbiorowa. </a:t>
            </a:r>
          </a:p>
          <a:p>
            <a:pPr algn="ctr"/>
            <a:endParaRPr lang="pl-P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pl-PL" sz="2800" dirty="0">
                <a:latin typeface="Cambria" panose="02040503050406030204" pitchFamily="18" charset="0"/>
                <a:ea typeface="Cambria" panose="02040503050406030204" pitchFamily="18" charset="0"/>
              </a:rPr>
              <a:t>Piosenka „Skaczemy, biegniemy”:</a:t>
            </a:r>
          </a:p>
          <a:p>
            <a:pPr algn="ctr"/>
            <a:r>
              <a:rPr lang="pl-PL" sz="2800" dirty="0">
                <a:hlinkClick r:id="rId3"/>
              </a:rPr>
              <a:t>https://www.youtube.com/watch?v=OZTYeTEZ2wA</a:t>
            </a:r>
            <a:endParaRPr lang="pl-P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pl-P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8C2EDD1B-5EF6-4569-A15F-6D95442C4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1083">
            <a:off x="6017666" y="5662855"/>
            <a:ext cx="891222" cy="751756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DE4F1D2-5A99-4082-8903-2B8B2D845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0968">
            <a:off x="11123183" y="138044"/>
            <a:ext cx="891222" cy="751756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FC6C89E2-D3F9-4FE2-8850-938D37C07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1933">
            <a:off x="6397411" y="329176"/>
            <a:ext cx="891222" cy="75175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D5B8B29-2530-4206-9808-26962CEC0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0968">
            <a:off x="10449999" y="320167"/>
            <a:ext cx="599910" cy="506031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7522AA86-8887-40BA-ACF3-40E201AA4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0968">
            <a:off x="5253821" y="2448194"/>
            <a:ext cx="599910" cy="50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46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5E8F5AE1EEA4C8B24592CEA2981BE" ma:contentTypeVersion="4" ma:contentTypeDescription="Create a new document." ma:contentTypeScope="" ma:versionID="83a32bfc133fb1214169b69b99f71180">
  <xsd:schema xmlns:xsd="http://www.w3.org/2001/XMLSchema" xmlns:xs="http://www.w3.org/2001/XMLSchema" xmlns:p="http://schemas.microsoft.com/office/2006/metadata/properties" xmlns:ns3="59a41656-1971-4120-8932-b9cd4557faba" targetNamespace="http://schemas.microsoft.com/office/2006/metadata/properties" ma:root="true" ma:fieldsID="7b197b5808caf60c5121a248fa0c1e8a" ns3:_="">
    <xsd:import namespace="59a41656-1971-4120-8932-b9cd4557fa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a41656-1971-4120-8932-b9cd4557fa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54759FF-6548-4C33-90D4-0C66E4C570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a41656-1971-4120-8932-b9cd4557fa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419E0B-CBAF-4E47-B079-3750AD1CDF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8570E9-9C50-4F72-A210-80DD687B050C}">
  <ds:schemaRefs>
    <ds:schemaRef ds:uri="http://schemas.microsoft.com/office/2006/metadata/properties"/>
    <ds:schemaRef ds:uri="http://purl.org/dc/terms/"/>
    <ds:schemaRef ds:uri="59a41656-1971-4120-8932-b9cd4557faba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603</Words>
  <Application>Microsoft Office PowerPoint</Application>
  <PresentationFormat>Panoramiczny</PresentationFormat>
  <Paragraphs>95</Paragraphs>
  <Slides>11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7" baseType="lpstr">
      <vt:lpstr>Calibri Light</vt:lpstr>
      <vt:lpstr>Cambria</vt:lpstr>
      <vt:lpstr>Cookie</vt:lpstr>
      <vt:lpstr>Calibri</vt:lpstr>
      <vt:lpstr>Arial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365 Pro Plus</dc:creator>
  <cp:lastModifiedBy>ADMIN</cp:lastModifiedBy>
  <cp:revision>12</cp:revision>
  <dcterms:created xsi:type="dcterms:W3CDTF">2020-05-21T18:30:09Z</dcterms:created>
  <dcterms:modified xsi:type="dcterms:W3CDTF">2020-05-30T14:54:56Z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0x010100BB95E8F5AE1EEA4C8B24592CEA2981BE</vt:lpwstr>
  </property>
</Properties>
</file>