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D27D-A2A2-44ED-A857-DA238E039D7D}" type="datetimeFigureOut">
              <a:rPr lang="pl-PL" smtClean="0"/>
              <a:pPr/>
              <a:t>2020-05-09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D810-083E-469D-86CE-F9C716378C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D27D-A2A2-44ED-A857-DA238E039D7D}" type="datetimeFigureOut">
              <a:rPr lang="pl-PL" smtClean="0"/>
              <a:pPr/>
              <a:t>2020-05-09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D810-083E-469D-86CE-F9C716378C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D27D-A2A2-44ED-A857-DA238E039D7D}" type="datetimeFigureOut">
              <a:rPr lang="pl-PL" smtClean="0"/>
              <a:pPr/>
              <a:t>2020-05-09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D810-083E-469D-86CE-F9C716378C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D27D-A2A2-44ED-A857-DA238E039D7D}" type="datetimeFigureOut">
              <a:rPr lang="pl-PL" smtClean="0"/>
              <a:pPr/>
              <a:t>2020-05-09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D810-083E-469D-86CE-F9C716378C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D27D-A2A2-44ED-A857-DA238E039D7D}" type="datetimeFigureOut">
              <a:rPr lang="pl-PL" smtClean="0"/>
              <a:pPr/>
              <a:t>2020-05-09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D810-083E-469D-86CE-F9C716378C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D27D-A2A2-44ED-A857-DA238E039D7D}" type="datetimeFigureOut">
              <a:rPr lang="pl-PL" smtClean="0"/>
              <a:pPr/>
              <a:t>2020-05-09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D810-083E-469D-86CE-F9C716378C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D27D-A2A2-44ED-A857-DA238E039D7D}" type="datetimeFigureOut">
              <a:rPr lang="pl-PL" smtClean="0"/>
              <a:pPr/>
              <a:t>2020-05-09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D810-083E-469D-86CE-F9C716378C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D27D-A2A2-44ED-A857-DA238E039D7D}" type="datetimeFigureOut">
              <a:rPr lang="pl-PL" smtClean="0"/>
              <a:pPr/>
              <a:t>2020-05-09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D810-083E-469D-86CE-F9C716378C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D27D-A2A2-44ED-A857-DA238E039D7D}" type="datetimeFigureOut">
              <a:rPr lang="pl-PL" smtClean="0"/>
              <a:pPr/>
              <a:t>2020-05-09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D810-083E-469D-86CE-F9C716378C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D27D-A2A2-44ED-A857-DA238E039D7D}" type="datetimeFigureOut">
              <a:rPr lang="pl-PL" smtClean="0"/>
              <a:pPr/>
              <a:t>2020-05-09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D810-083E-469D-86CE-F9C716378C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D27D-A2A2-44ED-A857-DA238E039D7D}" type="datetimeFigureOut">
              <a:rPr lang="pl-PL" smtClean="0"/>
              <a:pPr/>
              <a:t>2020-05-09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D810-083E-469D-86CE-F9C716378C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ED27D-A2A2-44ED-A857-DA238E039D7D}" type="datetimeFigureOut">
              <a:rPr lang="pl-PL" smtClean="0"/>
              <a:pPr/>
              <a:t>2020-05-09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5D810-083E-469D-86CE-F9C716378C2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GN_MKWcWVr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82EQeAVwSA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ynKmNAkbkE4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Krakowiak</a:t>
            </a:r>
            <a:endParaRPr lang="pl-PL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Taniec pochodzący z Krakowa, jeden </a:t>
            </a:r>
            <a:br>
              <a:rPr lang="pl-PL" dirty="0" smtClean="0"/>
            </a:br>
            <a:r>
              <a:rPr lang="pl-PL" dirty="0" smtClean="0"/>
              <a:t>z polskich tańców narodowych.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51520" y="260648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Rytmika – 12 i 14 maja 2020 – starszaki</a:t>
            </a:r>
          </a:p>
          <a:p>
            <a:endParaRPr lang="pl-PL" dirty="0" smtClean="0"/>
          </a:p>
          <a:p>
            <a:r>
              <a:rPr lang="pl-PL" dirty="0" smtClean="0"/>
              <a:t>Witam, w tym tygodniu mam dla Was prezentację o tańcu – krakowiaku. Obejrzyjcie, posłuchajcie legendy z hejnałem oraz </a:t>
            </a:r>
            <a:r>
              <a:rPr lang="pl-PL" dirty="0" smtClean="0"/>
              <a:t>zachęcam do pośpiewania piosenki oraz zatańczenia krakowiaka </a:t>
            </a:r>
            <a:r>
              <a:rPr lang="pl-PL" dirty="0" smtClean="0">
                <a:sym typeface="Wingdings" pitchFamily="2" charset="2"/>
              </a:rPr>
              <a:t> </a:t>
            </a:r>
            <a:endParaRPr lang="pl-PL" dirty="0" smtClean="0">
              <a:sym typeface="Wingdings" pitchFamily="2" charset="2"/>
            </a:endParaRPr>
          </a:p>
          <a:p>
            <a:endParaRPr lang="pl-PL" dirty="0" smtClean="0">
              <a:sym typeface="Wingdings" pitchFamily="2" charset="2"/>
            </a:endParaRPr>
          </a:p>
          <a:p>
            <a:r>
              <a:rPr lang="pl-PL" dirty="0" smtClean="0">
                <a:sym typeface="Wingdings" pitchFamily="2" charset="2"/>
              </a:rPr>
              <a:t>Pozdrawiam, ciocia Kasia z rytmiki </a:t>
            </a:r>
            <a:endParaRPr lang="pl-PL" dirty="0"/>
          </a:p>
        </p:txBody>
      </p:sp>
      <p:pic>
        <p:nvPicPr>
          <p:cNvPr id="4100" name="Picture 4" descr="krakowiaki hahaha xd - rememberth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437112"/>
            <a:ext cx="1619275" cy="21650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Strój krakowski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Opis stroju krakowskie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500" y="1484784"/>
            <a:ext cx="4381500" cy="4953001"/>
          </a:xfrm>
          <a:prstGeom prst="rect">
            <a:avLst/>
          </a:prstGeom>
          <a:noFill/>
        </p:spPr>
      </p:pic>
      <p:pic>
        <p:nvPicPr>
          <p:cNvPr id="2052" name="Picture 4" descr="Opis stroju krakowskie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484784"/>
            <a:ext cx="4381500" cy="4953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trębaczu z wieży mariackiej</a:t>
            </a:r>
            <a:endParaRPr lang="pl-PL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907704" y="1772816"/>
            <a:ext cx="6030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hlinkClick r:id="rId2"/>
              </a:rPr>
              <a:t>https://www.youtube.com/watch?v=GN_MKWcWVro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27584" y="3068960"/>
            <a:ext cx="7435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Instrument, na którym grany jest hejnał mariacki to </a:t>
            </a: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trąbka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Trąbka Jupiter JTR600 + futera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686174"/>
            <a:ext cx="4762500" cy="3171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5760640" cy="11430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jeszcze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piosenka oraz taniec …</a:t>
            </a:r>
            <a:endParaRPr lang="pl-PL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99592" y="1844824"/>
            <a:ext cx="5310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hlinkClick r:id="rId2"/>
              </a:rPr>
              <a:t>https://www.youtube.com/watch?v=82EQeAVwSAo</a:t>
            </a:r>
            <a:endParaRPr lang="pl-PL" dirty="0"/>
          </a:p>
        </p:txBody>
      </p:sp>
      <p:pic>
        <p:nvPicPr>
          <p:cNvPr id="1026" name="Picture 2" descr="Krakowiak do Guinnessa - www.gosc.p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861048"/>
            <a:ext cx="4320480" cy="28781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Tanczyć Krakowiak ilustracji. Ilustracja złożonej z ilustracje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276872"/>
            <a:ext cx="3194035" cy="4415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Krakowiak - Mali Gorzowiacy - Zespół Tańca Ludowe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188640"/>
            <a:ext cx="2796183" cy="35320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Prostokąt 6"/>
          <p:cNvSpPr/>
          <p:nvPr/>
        </p:nvSpPr>
        <p:spPr>
          <a:xfrm>
            <a:off x="827584" y="2276872"/>
            <a:ext cx="5166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hlinkClick r:id="rId6"/>
              </a:rPr>
              <a:t>https://www.youtube.com/watch?v=ynKmNAkbkE4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Krakowiaczek jeden</a:t>
            </a:r>
            <a:endParaRPr lang="pl-PL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340768"/>
            <a:ext cx="4618856" cy="5069160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6400" dirty="0" smtClean="0"/>
              <a:t>	</a:t>
            </a:r>
            <a:r>
              <a:rPr lang="pl-PL" sz="6400" dirty="0" smtClean="0">
                <a:solidFill>
                  <a:srgbClr val="FF0000"/>
                </a:solidFill>
              </a:rPr>
              <a:t>1. </a:t>
            </a:r>
            <a:r>
              <a:rPr lang="pl-PL" sz="6400" dirty="0" smtClean="0"/>
              <a:t>Krakowiaczek jeden</a:t>
            </a:r>
            <a:br>
              <a:rPr lang="pl-PL" sz="6400" dirty="0" smtClean="0"/>
            </a:br>
            <a:r>
              <a:rPr lang="pl-PL" sz="6400" dirty="0" smtClean="0"/>
              <a:t>miał koników siedem,</a:t>
            </a:r>
            <a:br>
              <a:rPr lang="pl-PL" sz="6400" dirty="0" smtClean="0"/>
            </a:br>
            <a:r>
              <a:rPr lang="pl-PL" sz="6400" dirty="0" smtClean="0"/>
              <a:t>pojechał na wojnę,</a:t>
            </a:r>
            <a:br>
              <a:rPr lang="pl-PL" sz="6400" dirty="0" smtClean="0"/>
            </a:br>
            <a:r>
              <a:rPr lang="pl-PL" sz="6400" dirty="0" smtClean="0"/>
              <a:t>został mu się jeden.</a:t>
            </a:r>
            <a:br>
              <a:rPr lang="pl-PL" sz="6400" dirty="0" smtClean="0"/>
            </a:br>
            <a:r>
              <a:rPr lang="pl-PL" sz="6400" b="1" dirty="0" smtClean="0"/>
              <a:t/>
            </a:r>
            <a:br>
              <a:rPr lang="pl-PL" sz="6400" b="1" dirty="0" smtClean="0"/>
            </a:br>
            <a:r>
              <a:rPr lang="pl-PL" sz="6400" b="1" dirty="0" smtClean="0"/>
              <a:t>Siedem lat wojował,</a:t>
            </a:r>
            <a:br>
              <a:rPr lang="pl-PL" sz="6400" b="1" dirty="0" smtClean="0"/>
            </a:br>
            <a:r>
              <a:rPr lang="pl-PL" sz="6400" b="1" dirty="0" smtClean="0"/>
              <a:t>szabli nie wyjmował,</a:t>
            </a:r>
            <a:br>
              <a:rPr lang="pl-PL" sz="6400" b="1" dirty="0" smtClean="0"/>
            </a:br>
            <a:r>
              <a:rPr lang="pl-PL" sz="6400" b="1" dirty="0" smtClean="0"/>
              <a:t>szabla zardzewiała,</a:t>
            </a:r>
            <a:br>
              <a:rPr lang="pl-PL" sz="6400" b="1" dirty="0" smtClean="0"/>
            </a:br>
            <a:r>
              <a:rPr lang="pl-PL" sz="6400" b="1" dirty="0" smtClean="0"/>
              <a:t>wojny nie widziała.</a:t>
            </a:r>
            <a:r>
              <a:rPr lang="pl-PL" sz="6400" dirty="0" smtClean="0"/>
              <a:t/>
            </a:r>
            <a:br>
              <a:rPr lang="pl-PL" sz="6400" dirty="0" smtClean="0"/>
            </a:br>
            <a:r>
              <a:rPr lang="pl-PL" sz="6400" dirty="0" smtClean="0"/>
              <a:t/>
            </a:r>
            <a:br>
              <a:rPr lang="pl-PL" sz="6400" dirty="0" smtClean="0"/>
            </a:br>
            <a:r>
              <a:rPr lang="pl-PL" sz="6400" dirty="0" smtClean="0">
                <a:solidFill>
                  <a:srgbClr val="FF0000"/>
                </a:solidFill>
              </a:rPr>
              <a:t>2. </a:t>
            </a:r>
            <a:r>
              <a:rPr lang="pl-PL" sz="6400" dirty="0" smtClean="0"/>
              <a:t>Krakowianka jedna</a:t>
            </a:r>
            <a:br>
              <a:rPr lang="pl-PL" sz="6400" dirty="0" smtClean="0"/>
            </a:br>
            <a:r>
              <a:rPr lang="pl-PL" sz="6400" dirty="0" smtClean="0"/>
              <a:t>miała chłopca z drewna,</a:t>
            </a:r>
            <a:br>
              <a:rPr lang="pl-PL" sz="6400" dirty="0" smtClean="0"/>
            </a:br>
            <a:r>
              <a:rPr lang="pl-PL" sz="6400" dirty="0" smtClean="0"/>
              <a:t>a buciki z wosku,</a:t>
            </a:r>
            <a:br>
              <a:rPr lang="pl-PL" sz="6400" dirty="0" smtClean="0"/>
            </a:br>
            <a:r>
              <a:rPr lang="pl-PL" sz="6400" dirty="0" smtClean="0"/>
              <a:t>wszystko po krakowsku.</a:t>
            </a:r>
            <a:br>
              <a:rPr lang="pl-PL" sz="6400" dirty="0" smtClean="0"/>
            </a:br>
            <a:r>
              <a:rPr lang="pl-PL" sz="6400" dirty="0" smtClean="0"/>
              <a:t/>
            </a:r>
            <a:br>
              <a:rPr lang="pl-PL" sz="6400" dirty="0" smtClean="0"/>
            </a:br>
            <a:r>
              <a:rPr lang="pl-PL" sz="6400" b="1" dirty="0" smtClean="0"/>
              <a:t>Krakowiaczek ci ja,</a:t>
            </a:r>
            <a:br>
              <a:rPr lang="pl-PL" sz="6400" b="1" dirty="0" smtClean="0"/>
            </a:br>
            <a:r>
              <a:rPr lang="pl-PL" sz="6400" b="1" dirty="0" smtClean="0"/>
              <a:t>krakowskiej natury,</a:t>
            </a:r>
            <a:br>
              <a:rPr lang="pl-PL" sz="6400" b="1" dirty="0" smtClean="0"/>
            </a:br>
            <a:r>
              <a:rPr lang="pl-PL" sz="6400" b="1" dirty="0" smtClean="0"/>
              <a:t>kto mi wejdzie w drogę,</a:t>
            </a:r>
            <a:br>
              <a:rPr lang="pl-PL" sz="6400" b="1" dirty="0" smtClean="0"/>
            </a:br>
            <a:r>
              <a:rPr lang="pl-PL" sz="6400" b="1" dirty="0" smtClean="0"/>
              <a:t>ja na niego z góry.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4427984" y="1916832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pl-PL" sz="1600" dirty="0" smtClean="0">
                <a:solidFill>
                  <a:srgbClr val="FF0000"/>
                </a:solidFill>
              </a:rPr>
              <a:t>3. </a:t>
            </a:r>
            <a:r>
              <a:rPr lang="pl-PL" sz="1600" dirty="0" smtClean="0"/>
              <a:t>Krakowiaczek ci ja,</a:t>
            </a:r>
            <a:br>
              <a:rPr lang="pl-PL" sz="1600" dirty="0" smtClean="0"/>
            </a:br>
            <a:r>
              <a:rPr lang="pl-PL" sz="1600" dirty="0" smtClean="0"/>
              <a:t>któż nie przyzna tego,</a:t>
            </a:r>
            <a:br>
              <a:rPr lang="pl-PL" sz="1600" dirty="0" smtClean="0"/>
            </a:br>
            <a:r>
              <a:rPr lang="pl-PL" sz="1600" dirty="0" smtClean="0"/>
              <a:t>siedemdziesiąt kółek,</a:t>
            </a:r>
            <a:br>
              <a:rPr lang="pl-PL" sz="1600" dirty="0" smtClean="0"/>
            </a:br>
            <a:r>
              <a:rPr lang="pl-PL" sz="1600" dirty="0" smtClean="0"/>
              <a:t>u </a:t>
            </a:r>
            <a:r>
              <a:rPr lang="pl-PL" sz="1600" dirty="0" err="1" smtClean="0"/>
              <a:t>pasika</a:t>
            </a:r>
            <a:r>
              <a:rPr lang="pl-PL" sz="1600" dirty="0" smtClean="0"/>
              <a:t> mego.</a:t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b="1" dirty="0" smtClean="0"/>
              <a:t>Krakowiaczek ci ja,</a:t>
            </a:r>
            <a:br>
              <a:rPr lang="pl-PL" sz="1600" b="1" dirty="0" smtClean="0"/>
            </a:br>
            <a:r>
              <a:rPr lang="pl-PL" sz="1600" b="1" dirty="0" smtClean="0"/>
              <a:t>z czerwoną czapeczką,</a:t>
            </a:r>
            <a:br>
              <a:rPr lang="pl-PL" sz="1600" b="1" dirty="0" smtClean="0"/>
            </a:br>
            <a:r>
              <a:rPr lang="pl-PL" sz="1600" b="1" dirty="0" smtClean="0"/>
              <a:t>szyta </a:t>
            </a:r>
            <a:r>
              <a:rPr lang="pl-PL" sz="1600" b="1" dirty="0" err="1" smtClean="0"/>
              <a:t>kierezyja</a:t>
            </a:r>
            <a:r>
              <a:rPr lang="pl-PL" sz="1600" b="1" dirty="0" smtClean="0"/>
              <a:t>,</a:t>
            </a:r>
            <a:br>
              <a:rPr lang="pl-PL" sz="1600" b="1" dirty="0" smtClean="0"/>
            </a:br>
            <a:r>
              <a:rPr lang="pl-PL" sz="1600" b="1" dirty="0" smtClean="0"/>
              <a:t>bucik z podkóweczką.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>
                <a:solidFill>
                  <a:srgbClr val="FF0000"/>
                </a:solidFill>
              </a:rPr>
              <a:t>4. </a:t>
            </a:r>
            <a:r>
              <a:rPr lang="pl-PL" sz="1600" dirty="0" smtClean="0"/>
              <a:t>Gra mi wciąż muzyka,</a:t>
            </a:r>
            <a:br>
              <a:rPr lang="pl-PL" sz="1600" dirty="0" smtClean="0"/>
            </a:br>
            <a:r>
              <a:rPr lang="pl-PL" sz="1600" dirty="0" smtClean="0"/>
              <a:t>a kółka trzepocą,</a:t>
            </a:r>
            <a:br>
              <a:rPr lang="pl-PL" sz="1600" dirty="0" smtClean="0"/>
            </a:br>
            <a:r>
              <a:rPr lang="pl-PL" sz="1600" dirty="0" smtClean="0"/>
              <a:t>jak małe księżyce</a:t>
            </a:r>
            <a:br>
              <a:rPr lang="pl-PL" sz="1600" dirty="0" smtClean="0"/>
            </a:br>
            <a:r>
              <a:rPr lang="pl-PL" sz="1600" dirty="0" smtClean="0"/>
              <a:t>w blasku się migocą.</a:t>
            </a:r>
          </a:p>
          <a:p>
            <a:pPr algn="ctr">
              <a:buNone/>
            </a:pPr>
            <a:endParaRPr lang="pl-PL" sz="1600" dirty="0" smtClean="0"/>
          </a:p>
          <a:p>
            <a:pPr algn="ctr">
              <a:buNone/>
            </a:pPr>
            <a:r>
              <a:rPr lang="pl-PL" sz="1600" b="1" dirty="0" smtClean="0"/>
              <a:t>Krakowiaczek jeden</a:t>
            </a:r>
            <a:br>
              <a:rPr lang="pl-PL" sz="1600" b="1" dirty="0" smtClean="0"/>
            </a:br>
            <a:r>
              <a:rPr lang="pl-PL" sz="1600" b="1" dirty="0" smtClean="0"/>
              <a:t>miał koników siedem,</a:t>
            </a:r>
            <a:br>
              <a:rPr lang="pl-PL" sz="1600" b="1" dirty="0" smtClean="0"/>
            </a:br>
            <a:r>
              <a:rPr lang="pl-PL" sz="1600" b="1" dirty="0" smtClean="0"/>
              <a:t>pojechał na wojnę,</a:t>
            </a:r>
            <a:br>
              <a:rPr lang="pl-PL" sz="1600" b="1" dirty="0" smtClean="0"/>
            </a:br>
            <a:r>
              <a:rPr lang="pl-PL" sz="1600" b="1" dirty="0" smtClean="0"/>
              <a:t>został mu się jeden</a:t>
            </a:r>
            <a:r>
              <a:rPr lang="pl-PL" b="1" dirty="0" smtClean="0"/>
              <a:t>.</a:t>
            </a:r>
            <a:endParaRPr lang="pl-PL" b="1" dirty="0"/>
          </a:p>
        </p:txBody>
      </p:sp>
      <p:pic>
        <p:nvPicPr>
          <p:cNvPr id="1026" name="Picture 2" descr="Krakowiak grupa I - Mali Gorzowiacy - Zespół Tańca Ludowe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16632"/>
            <a:ext cx="1395435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92</Words>
  <Application>Microsoft Office PowerPoint</Application>
  <PresentationFormat>Pokaz na ekranie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Krakowiak</vt:lpstr>
      <vt:lpstr>Strój krakowski</vt:lpstr>
      <vt:lpstr>O trębaczu z wieży mariackiej</vt:lpstr>
      <vt:lpstr>I jeszcze piosenka oraz taniec …</vt:lpstr>
      <vt:lpstr>Krakowiaczek jeden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Krakowiak</dc:title>
  <dc:creator>840G1</dc:creator>
  <cp:lastModifiedBy>840G1</cp:lastModifiedBy>
  <cp:revision>8</cp:revision>
  <dcterms:created xsi:type="dcterms:W3CDTF">2020-04-26T07:21:57Z</dcterms:created>
  <dcterms:modified xsi:type="dcterms:W3CDTF">2020-05-09T19:03:39Z</dcterms:modified>
</cp:coreProperties>
</file>