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406A5-C192-4D6A-B9FA-D78D33AA7C13}" type="datetimeFigureOut">
              <a:rPr lang="pl-PL" smtClean="0"/>
              <a:pPr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A6315-2C9F-42D5-8ECA-4F107AA0FF1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7054552" cy="2450703"/>
          </a:xfrm>
        </p:spPr>
        <p:txBody>
          <a:bodyPr>
            <a:normAutofit fontScale="90000"/>
          </a:bodyPr>
          <a:lstStyle/>
          <a:p>
            <a:r>
              <a:rPr lang="pl-PL" sz="6000" b="1" dirty="0" smtClean="0"/>
              <a:t>Wszystkie </a:t>
            </a:r>
            <a:br>
              <a:rPr lang="pl-PL" sz="6000" b="1" dirty="0" smtClean="0"/>
            </a:br>
            <a:r>
              <a:rPr lang="pl-PL" sz="6000" b="1" dirty="0" smtClean="0"/>
              <a:t>zwierzęta </a:t>
            </a:r>
            <a:br>
              <a:rPr lang="pl-PL" sz="6000" b="1" dirty="0" smtClean="0"/>
            </a:br>
            <a:r>
              <a:rPr lang="pl-PL" sz="6000" b="1" dirty="0" smtClean="0"/>
              <a:t>mają prawo żyć</a:t>
            </a:r>
            <a:endParaRPr lang="pl-PL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Zwierzęta mają prawo do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opieki i ochrony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4" name="Symbol zastępczy zawartości 3" descr="we_dwoje_1_124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9652" y="1772816"/>
            <a:ext cx="6264696" cy="435545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Dbanie o czystość i higienę zwierząt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6" name="Symbol zastępczy zawartości 5" descr="15044321_m-848x4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3633" y="1600200"/>
            <a:ext cx="7816734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Zapewnianie pożywienia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4" name="Symbol zastępczy zawartości 3" descr="zo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59708"/>
            <a:ext cx="8229600" cy="440694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Zapewnienie opieki weterynarza, dbanie o zdrowie zwierząt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4" name="Symbol zastępczy zawartości 3" descr="u-weta-864x57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2921396" cy="1944216"/>
          </a:xfrm>
        </p:spPr>
      </p:pic>
      <p:pic>
        <p:nvPicPr>
          <p:cNvPr id="7" name="Obraz 6" descr="baner2_01-1920x8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060848"/>
            <a:ext cx="5534335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Zwierzę to nie rzecz! 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Żadne zwierzę nie może być przedmiotem znęcania się i okrucieństwa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5TxCh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708921"/>
            <a:ext cx="4752528" cy="3528392"/>
          </a:xfrm>
          <a:prstGeom prst="rect">
            <a:avLst/>
          </a:prstGeom>
        </p:spPr>
      </p:pic>
      <p:pic>
        <p:nvPicPr>
          <p:cNvPr id="5" name="Obraz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780928"/>
            <a:ext cx="3726709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2015psytyl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2071670" y="1071546"/>
            <a:ext cx="5699514" cy="435771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36</Words>
  <Application>Microsoft Office PowerPoint</Application>
  <PresentationFormat>Pokaz na ekranie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Wszystkie  zwierzęta  mają prawo żyć</vt:lpstr>
      <vt:lpstr>Zwierzęta mają prawo do  opieki i ochrony</vt:lpstr>
      <vt:lpstr>Dbanie o czystość i higienę zwierząt</vt:lpstr>
      <vt:lpstr>Zapewnianie pożywienia</vt:lpstr>
      <vt:lpstr>Zapewnienie opieki weterynarza, dbanie o zdrowie zwierząt</vt:lpstr>
      <vt:lpstr>Zwierzę to nie rzecz! 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Wszystkie zwierzęta mają prawo żyć</dc:title>
  <dc:creator>Przedszkole Kukułeczka</dc:creator>
  <cp:lastModifiedBy>ADMIN</cp:lastModifiedBy>
  <cp:revision>10</cp:revision>
  <dcterms:created xsi:type="dcterms:W3CDTF">2020-05-20T11:39:33Z</dcterms:created>
  <dcterms:modified xsi:type="dcterms:W3CDTF">2020-05-27T09:26:36Z</dcterms:modified>
</cp:coreProperties>
</file>