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9" r:id="rId4"/>
    <p:sldId id="27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0" r:id="rId15"/>
    <p:sldId id="270" r:id="rId16"/>
    <p:sldId id="258" r:id="rId17"/>
    <p:sldId id="271" r:id="rId18"/>
    <p:sldId id="281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2" autoAdjust="0"/>
    <p:restoredTop sz="94660"/>
  </p:normalViewPr>
  <p:slideViewPr>
    <p:cSldViewPr>
      <p:cViewPr varScale="1">
        <p:scale>
          <a:sx n="108" d="100"/>
          <a:sy n="108" d="100"/>
        </p:scale>
        <p:origin x="10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A6466-A85D-42AD-AF80-0AFC6181F50C}" type="datetimeFigureOut">
              <a:rPr lang="pl-PL" smtClean="0"/>
              <a:t>2020-04-16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615C1-7A0A-4E5A-9C59-113291980E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011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2398910-E60D-4932-B54F-AD12F2CB15FB}" type="datetime1">
              <a:rPr lang="pl-PL" smtClean="0"/>
              <a:t>2020-04-16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pl-PL" smtClean="0"/>
              <a:t>przedszkolankowo.pl</a:t>
            </a:r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40EEB29-EBD9-4926-B513-B7E8B1EAD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33CD-6652-4C64-BBB3-482491A710C6}" type="datetime1">
              <a:rPr lang="pl-PL" smtClean="0"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EB29-EBD9-4926-B513-B7E8B1EAD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0B55-ECDD-42D2-B394-7A452C7B36B5}" type="datetime1">
              <a:rPr lang="pl-PL" smtClean="0"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EB29-EBD9-4926-B513-B7E8B1EAD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A6CEA06-EAD4-42BC-B03A-589C7F7CDC95}" type="datetime1">
              <a:rPr lang="pl-PL" smtClean="0"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EB29-EBD9-4926-B513-B7E8B1EAD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839164A-DFE6-444B-AC2D-7AC096444B12}" type="datetime1">
              <a:rPr lang="pl-PL" smtClean="0"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40EEB29-EBD9-4926-B513-B7E8B1EADCB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F0A1FBD-AF9D-4D6D-AC74-D51BD094841B}" type="datetime1">
              <a:rPr lang="pl-PL" smtClean="0"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40EEB29-EBD9-4926-B513-B7E8B1EAD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3767BA5-EDBF-471C-930C-CAE9255A4D89}" type="datetime1">
              <a:rPr lang="pl-PL" smtClean="0"/>
              <a:t>2020-04-16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40EEB29-EBD9-4926-B513-B7E8B1EAD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B0BC-F375-40BC-A9DC-964F64155DC9}" type="datetime1">
              <a:rPr lang="pl-PL" smtClean="0"/>
              <a:t>2020-04-16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EB29-EBD9-4926-B513-B7E8B1EAD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41F0C8-635C-473A-A95E-49C9275AB5A4}" type="datetime1">
              <a:rPr lang="pl-PL" smtClean="0"/>
              <a:t>2020-04-16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40EEB29-EBD9-4926-B513-B7E8B1EAD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392D594-3A4C-46FE-8EC4-2505D8DD3C97}" type="datetime1">
              <a:rPr lang="pl-PL" smtClean="0"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pl-PL" smtClean="0"/>
              <a:t>przedszkolankowo.pl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40EEB29-EBD9-4926-B513-B7E8B1EAD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BD9768B-B688-4A95-BE58-99695AD9881C}" type="datetime1">
              <a:rPr lang="pl-PL" smtClean="0"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pl-PL" smtClean="0"/>
              <a:t>przedszkolankowo.pl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40EEB29-EBD9-4926-B513-B7E8B1EAD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B0187C7-8316-42DB-8EA6-AA47D04EE564}" type="datetime1">
              <a:rPr lang="pl-PL" smtClean="0"/>
              <a:t>2020-04-16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przedszkolankowo.pl</a:t>
            </a: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40EEB29-EBD9-4926-B513-B7E8B1EAD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edge/>
  </p:transition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785786" y="1643050"/>
            <a:ext cx="77065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„JAK DBAMY O ZĘBY?”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http://www.ibielak.pl/images/stories/za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428868"/>
            <a:ext cx="4000528" cy="4000528"/>
          </a:xfrm>
          <a:prstGeom prst="rect">
            <a:avLst/>
          </a:prstGeom>
          <a:noFill/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928926" y="6492875"/>
            <a:ext cx="5791200" cy="365125"/>
          </a:xfrm>
        </p:spPr>
        <p:txBody>
          <a:bodyPr/>
          <a:lstStyle/>
          <a:p>
            <a:r>
              <a:rPr lang="pl-PL" dirty="0" err="1" smtClean="0"/>
              <a:t>przedszkolankowo.pl</a:t>
            </a:r>
            <a:endParaRPr lang="pl-PL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rush Your Teeth Step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rush Your Teeth Step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70552" cy="6858000"/>
          </a:xfrm>
          <a:prstGeom prst="rect">
            <a:avLst/>
          </a:prstGeom>
          <a:noFill/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rush Your Teeth Step 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6236" cy="6858000"/>
          </a:xfrm>
          <a:prstGeom prst="rect">
            <a:avLst/>
          </a:prstGeom>
          <a:noFill/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rush Your Teeth Step 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1" y="9402"/>
            <a:ext cx="9135579" cy="6848598"/>
          </a:xfrm>
          <a:prstGeom prst="rect">
            <a:avLst/>
          </a:prstGeom>
          <a:noFill/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172" y="0"/>
            <a:ext cx="92031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00364" y="1285860"/>
            <a:ext cx="3289683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7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pl-PL" sz="287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fx.dlastudenta.pl/photos/praktykanci/Asia/d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1240007" cy="1643074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071538" y="0"/>
            <a:ext cx="7183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Dokończ wg wzoru…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4" name="Picture 6" descr="http://pixabay.com/static/uploads/photo/2014/04/03/00/36/00-36-47-175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857364"/>
            <a:ext cx="1571635" cy="785818"/>
          </a:xfrm>
          <a:prstGeom prst="rect">
            <a:avLst/>
          </a:prstGeom>
          <a:noFill/>
        </p:spPr>
      </p:pic>
      <p:pic>
        <p:nvPicPr>
          <p:cNvPr id="6" name="Picture 2" descr="http://gfx.dlastudenta.pl/photos/praktykanci/Asia/d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357298"/>
            <a:ext cx="1240007" cy="1643074"/>
          </a:xfrm>
          <a:prstGeom prst="rect">
            <a:avLst/>
          </a:prstGeom>
          <a:noFill/>
        </p:spPr>
      </p:pic>
      <p:pic>
        <p:nvPicPr>
          <p:cNvPr id="7" name="Picture 6" descr="http://pixabay.com/static/uploads/photo/2014/04/03/00/36/00-36-47-175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928802"/>
            <a:ext cx="1571635" cy="785818"/>
          </a:xfrm>
          <a:prstGeom prst="rect">
            <a:avLst/>
          </a:prstGeom>
          <a:noFill/>
        </p:spPr>
      </p:pic>
      <p:pic>
        <p:nvPicPr>
          <p:cNvPr id="8" name="Picture 2" descr="http://gfx.dlastudenta.pl/photos/praktykanci/Asia/d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428736"/>
            <a:ext cx="1240007" cy="1643074"/>
          </a:xfrm>
          <a:prstGeom prst="rect">
            <a:avLst/>
          </a:prstGeom>
          <a:noFill/>
        </p:spPr>
      </p:pic>
      <p:pic>
        <p:nvPicPr>
          <p:cNvPr id="9" name="Picture 6" descr="http://pixabay.com/static/uploads/photo/2014/04/03/00/36/00-36-47-175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000240"/>
            <a:ext cx="1571635" cy="785818"/>
          </a:xfrm>
          <a:prstGeom prst="rect">
            <a:avLst/>
          </a:prstGeom>
          <a:noFill/>
        </p:spPr>
      </p:pic>
      <p:pic>
        <p:nvPicPr>
          <p:cNvPr id="10" name="Picture 2" descr="http://gfx.dlastudenta.pl/photos/praktykanci/Asia/d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993" y="1428736"/>
            <a:ext cx="1240007" cy="1643074"/>
          </a:xfrm>
          <a:prstGeom prst="rect">
            <a:avLst/>
          </a:prstGeom>
          <a:noFill/>
        </p:spPr>
      </p:pic>
      <p:cxnSp>
        <p:nvCxnSpPr>
          <p:cNvPr id="12" name="Łącznik prosty 11"/>
          <p:cNvCxnSpPr/>
          <p:nvPr/>
        </p:nvCxnSpPr>
        <p:spPr>
          <a:xfrm>
            <a:off x="357158" y="3571876"/>
            <a:ext cx="8572560" cy="71438"/>
          </a:xfrm>
          <a:prstGeom prst="lin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8" name="Picture 10" descr="http://img2.wikia.nocookie.net/__cb20130811080617/battlefordreamislandfanfiction/images/8/80/Toothpaste_id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71942"/>
            <a:ext cx="909885" cy="2357430"/>
          </a:xfrm>
          <a:prstGeom prst="rect">
            <a:avLst/>
          </a:prstGeom>
          <a:noFill/>
        </p:spPr>
      </p:pic>
      <p:pic>
        <p:nvPicPr>
          <p:cNvPr id="17420" name="Picture 12" descr="http://www.pd4pic.com/images/-dentist-teeth-tooth-happy-smiling-white-fa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357694"/>
            <a:ext cx="1293921" cy="1714512"/>
          </a:xfrm>
          <a:prstGeom prst="rect">
            <a:avLst/>
          </a:prstGeom>
          <a:noFill/>
        </p:spPr>
      </p:pic>
      <p:pic>
        <p:nvPicPr>
          <p:cNvPr id="17" name="Picture 10" descr="http://img2.wikia.nocookie.net/__cb20130811080617/battlefordreamislandfanfiction/images/8/80/Toothpaste_id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071942"/>
            <a:ext cx="909885" cy="2357430"/>
          </a:xfrm>
          <a:prstGeom prst="rect">
            <a:avLst/>
          </a:prstGeom>
          <a:noFill/>
        </p:spPr>
      </p:pic>
      <p:pic>
        <p:nvPicPr>
          <p:cNvPr id="18" name="Picture 12" descr="http://www.pd4pic.com/images/-dentist-teeth-tooth-happy-smiling-white-fa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357694"/>
            <a:ext cx="1293921" cy="1714512"/>
          </a:xfrm>
          <a:prstGeom prst="rect">
            <a:avLst/>
          </a:prstGeom>
          <a:noFill/>
        </p:spPr>
      </p:pic>
      <p:pic>
        <p:nvPicPr>
          <p:cNvPr id="19" name="Picture 10" descr="http://img2.wikia.nocookie.net/__cb20130811080617/battlefordreamislandfanfiction/images/8/80/Toothpaste_id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143380"/>
            <a:ext cx="909885" cy="2357430"/>
          </a:xfrm>
          <a:prstGeom prst="rect">
            <a:avLst/>
          </a:prstGeom>
          <a:noFill/>
        </p:spPr>
      </p:pic>
      <p:pic>
        <p:nvPicPr>
          <p:cNvPr id="20" name="Picture 12" descr="http://www.pd4pic.com/images/-dentist-teeth-tooth-happy-smiling-white-fa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429132"/>
            <a:ext cx="1293921" cy="1714512"/>
          </a:xfrm>
          <a:prstGeom prst="rect">
            <a:avLst/>
          </a:prstGeom>
          <a:noFill/>
        </p:spPr>
      </p:pic>
      <p:pic>
        <p:nvPicPr>
          <p:cNvPr id="21" name="Picture 10" descr="http://img2.wikia.nocookie.net/__cb20130811080617/battlefordreamislandfanfiction/images/8/80/Toothpaste_id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14818"/>
            <a:ext cx="909885" cy="2357430"/>
          </a:xfrm>
          <a:prstGeom prst="rect">
            <a:avLst/>
          </a:prstGeom>
          <a:noFill/>
        </p:spPr>
      </p:pic>
      <p:pic>
        <p:nvPicPr>
          <p:cNvPr id="22" name="Picture 12" descr="http://www.pd4pic.com/images/-dentist-teeth-tooth-happy-smiling-white-fa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0079" y="4500570"/>
            <a:ext cx="1293921" cy="1714512"/>
          </a:xfrm>
          <a:prstGeom prst="rect">
            <a:avLst/>
          </a:prstGeom>
          <a:noFill/>
        </p:spPr>
      </p:pic>
      <p:sp>
        <p:nvSpPr>
          <p:cNvPr id="23" name="Symbol zastępczy stopki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00166" y="0"/>
            <a:ext cx="6298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Gdzie jest więcej?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Elipsa 2"/>
          <p:cNvSpPr/>
          <p:nvPr/>
        </p:nvSpPr>
        <p:spPr>
          <a:xfrm>
            <a:off x="214282" y="1500174"/>
            <a:ext cx="4286280" cy="4286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643438" y="1500174"/>
            <a:ext cx="4357718" cy="435771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icture 2" descr="http://gfx.dlastudenta.pl/photos/praktykanci/Asia/d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857364"/>
            <a:ext cx="1240007" cy="1643074"/>
          </a:xfrm>
          <a:prstGeom prst="rect">
            <a:avLst/>
          </a:prstGeom>
          <a:noFill/>
        </p:spPr>
      </p:pic>
      <p:pic>
        <p:nvPicPr>
          <p:cNvPr id="6" name="Picture 2" descr="http://gfx.dlastudenta.pl/photos/praktykanci/Asia/d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86058"/>
            <a:ext cx="1240007" cy="1643074"/>
          </a:xfrm>
          <a:prstGeom prst="rect">
            <a:avLst/>
          </a:prstGeom>
          <a:noFill/>
        </p:spPr>
      </p:pic>
      <p:pic>
        <p:nvPicPr>
          <p:cNvPr id="7" name="Picture 2" descr="http://gfx.dlastudenta.pl/photos/praktykanci/Asia/d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000372"/>
            <a:ext cx="1240007" cy="1643074"/>
          </a:xfrm>
          <a:prstGeom prst="rect">
            <a:avLst/>
          </a:prstGeom>
          <a:noFill/>
        </p:spPr>
      </p:pic>
      <p:pic>
        <p:nvPicPr>
          <p:cNvPr id="8" name="Picture 2" descr="http://gfx.dlastudenta.pl/photos/praktykanci/Asia/d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786190"/>
            <a:ext cx="1240007" cy="1643074"/>
          </a:xfrm>
          <a:prstGeom prst="rect">
            <a:avLst/>
          </a:prstGeom>
          <a:noFill/>
        </p:spPr>
      </p:pic>
      <p:pic>
        <p:nvPicPr>
          <p:cNvPr id="9" name="Picture 6" descr="http://pixabay.com/static/uploads/photo/2014/04/03/00/36/00-36-47-175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500306"/>
            <a:ext cx="1571635" cy="785818"/>
          </a:xfrm>
          <a:prstGeom prst="rect">
            <a:avLst/>
          </a:prstGeom>
          <a:noFill/>
        </p:spPr>
      </p:pic>
      <p:pic>
        <p:nvPicPr>
          <p:cNvPr id="10" name="Picture 6" descr="http://pixabay.com/static/uploads/photo/2014/04/03/00/36/00-36-47-175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00438"/>
            <a:ext cx="1571635" cy="785818"/>
          </a:xfrm>
          <a:prstGeom prst="rect">
            <a:avLst/>
          </a:prstGeom>
          <a:noFill/>
        </p:spPr>
      </p:pic>
      <p:pic>
        <p:nvPicPr>
          <p:cNvPr id="11" name="Picture 6" descr="http://pixabay.com/static/uploads/photo/2014/04/03/00/36/00-36-47-175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357694"/>
            <a:ext cx="1571635" cy="785818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3214678" y="4929198"/>
            <a:ext cx="7585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pl-PL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143504" y="5000636"/>
            <a:ext cx="7585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endParaRPr lang="pl-PL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000496" y="4642009"/>
            <a:ext cx="125386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&gt;</a:t>
            </a:r>
            <a:endParaRPr lang="pl-P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Symbol zastępczy stop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00364" y="1285860"/>
            <a:ext cx="3289683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7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pl-PL" sz="287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0" y="857232"/>
            <a:ext cx="4357686" cy="41434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4786314" y="928670"/>
            <a:ext cx="4357686" cy="41434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icture 2" descr="http://3.bp.blogspot.com/-PjxqYI81Ezc/UmLswPYm3HI/AAAAAAAABtA/9VNhlSNm5GA/s1600/tooth+hap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1812293" cy="2357454"/>
          </a:xfrm>
          <a:prstGeom prst="rect">
            <a:avLst/>
          </a:prstGeom>
          <a:noFill/>
        </p:spPr>
      </p:pic>
      <p:pic>
        <p:nvPicPr>
          <p:cNvPr id="7" name="Picture 2" descr="http://3.bp.blogspot.com/-PjxqYI81Ezc/UmLswPYm3HI/AAAAAAAABtA/9VNhlSNm5GA/s1600/tooth+hap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1707" y="0"/>
            <a:ext cx="1812293" cy="2357454"/>
          </a:xfrm>
          <a:prstGeom prst="rect">
            <a:avLst/>
          </a:prstGeom>
          <a:noFill/>
        </p:spPr>
      </p:pic>
      <p:sp>
        <p:nvSpPr>
          <p:cNvPr id="9" name="Księżyc 8"/>
          <p:cNvSpPr/>
          <p:nvPr/>
        </p:nvSpPr>
        <p:spPr>
          <a:xfrm rot="16200000" flipH="1">
            <a:off x="8143900" y="1000108"/>
            <a:ext cx="214314" cy="35719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Mnożenie 9"/>
          <p:cNvSpPr/>
          <p:nvPr/>
        </p:nvSpPr>
        <p:spPr>
          <a:xfrm rot="21043971">
            <a:off x="8174156" y="267457"/>
            <a:ext cx="695335" cy="432131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99" name="Picture 3" descr="http://computertech251.com/UploadedFiles/MemoryMatchingGame/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500702"/>
            <a:ext cx="974678" cy="1111179"/>
          </a:xfrm>
          <a:prstGeom prst="rect">
            <a:avLst/>
          </a:prstGeom>
          <a:noFill/>
        </p:spPr>
      </p:pic>
      <p:pic>
        <p:nvPicPr>
          <p:cNvPr id="4101" name="Picture 5" descr="http://www.deluxevectors.com/images/vector_images/thumb/toothbrush-with-toothpaste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5010149"/>
            <a:ext cx="2619375" cy="1847851"/>
          </a:xfrm>
          <a:prstGeom prst="rect">
            <a:avLst/>
          </a:prstGeom>
          <a:noFill/>
        </p:spPr>
      </p:pic>
      <p:pic>
        <p:nvPicPr>
          <p:cNvPr id="4105" name="Picture 9" descr="http://www.bishopbriggs.e-dunbarton.sch.uk/_files/images/news/mc900439767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5000636"/>
            <a:ext cx="1643074" cy="1643075"/>
          </a:xfrm>
          <a:prstGeom prst="rect">
            <a:avLst/>
          </a:prstGeom>
          <a:noFill/>
        </p:spPr>
      </p:pic>
      <p:pic>
        <p:nvPicPr>
          <p:cNvPr id="4109" name="Picture 13" descr="http://www.surfnlearn.com/chefville/mil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14346" y="5072074"/>
            <a:ext cx="1571625" cy="1571626"/>
          </a:xfrm>
          <a:prstGeom prst="rect">
            <a:avLst/>
          </a:prstGeom>
          <a:noFill/>
        </p:spPr>
      </p:pic>
      <p:pic>
        <p:nvPicPr>
          <p:cNvPr id="4113" name="Picture 17" descr="http://bysiak.com/wp-content/uploads/2012/04/marchewk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5429240"/>
            <a:ext cx="1428760" cy="1428760"/>
          </a:xfrm>
          <a:prstGeom prst="rect">
            <a:avLst/>
          </a:prstGeom>
          <a:noFill/>
        </p:spPr>
      </p:pic>
      <p:pic>
        <p:nvPicPr>
          <p:cNvPr id="4115" name="Picture 19" descr="http://pngimg.com/upload/cocacola_PNG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8" y="4857760"/>
            <a:ext cx="2000239" cy="2000240"/>
          </a:xfrm>
          <a:prstGeom prst="rect">
            <a:avLst/>
          </a:prstGeom>
          <a:noFill/>
        </p:spPr>
      </p:pic>
      <p:pic>
        <p:nvPicPr>
          <p:cNvPr id="4119" name="Picture 23" descr="http://static.wixstatic.com/media/d1192e_ae628e42216b6733c429189acb195132.png_srz_430_376_85_22_0.50_1.20_0.00_png_sr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4714884"/>
            <a:ext cx="1000132" cy="874534"/>
          </a:xfrm>
          <a:prstGeom prst="rect">
            <a:avLst/>
          </a:prstGeom>
          <a:noFill/>
        </p:spPr>
      </p:pic>
      <p:pic>
        <p:nvPicPr>
          <p:cNvPr id="4121" name="Picture 25" descr="http://pixabay.com/static/uploads/photo/2012/08/19/10/55/ice-cream-54566_64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25326" y="4786298"/>
            <a:ext cx="1018674" cy="1857412"/>
          </a:xfrm>
          <a:prstGeom prst="rect">
            <a:avLst/>
          </a:prstGeom>
          <a:noFill/>
        </p:spPr>
      </p:pic>
      <p:sp>
        <p:nvSpPr>
          <p:cNvPr id="16" name="Symbol zastępczy stopki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3.49676E-6 L -0.00347 -0.40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66975E-6 L 0.40938 -0.49284 " pathEditMode="relative" ptsTypes="AA">
                                      <p:cBhvr>
                                        <p:cTn id="10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5458 L -0.17639 -0.30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0948 L 0.14184 -0.14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08 -0.0074 L -0.36128 -0.626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3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13 0.00277 L 0.05712 -0.311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03654 L -0.46042 -0.47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3 -0.0814 L -0.0191 -0.322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214282" y="2571744"/>
            <a:ext cx="87174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ETAPY MYCIA ZĘBÓW</a:t>
            </a:r>
            <a:endParaRPr lang="pl-PL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7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rush Your Teeth Step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rush Your Teeth Step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4607" cy="6858000"/>
          </a:xfrm>
          <a:prstGeom prst="rect">
            <a:avLst/>
          </a:prstGeom>
          <a:noFill/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rush Your Teeth Step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0550" cy="6858000"/>
          </a:xfrm>
          <a:prstGeom prst="rect">
            <a:avLst/>
          </a:prstGeom>
          <a:noFill/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rush Your Teeth Step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6236" cy="6858000"/>
          </a:xfrm>
          <a:prstGeom prst="rect">
            <a:avLst/>
          </a:prstGeom>
          <a:noFill/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Brush Your Teeth Step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przedszkolankowo.pl</a:t>
            </a:r>
            <a:endParaRPr lang="pl-PL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612</TotalTime>
  <Words>40</Words>
  <Application>Microsoft Office PowerPoint</Application>
  <PresentationFormat>Pokaz na ekranie (4:3)</PresentationFormat>
  <Paragraphs>27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Calibri</vt:lpstr>
      <vt:lpstr>Century Gothic</vt:lpstr>
      <vt:lpstr>Verdana</vt:lpstr>
      <vt:lpstr>Wingdings</vt:lpstr>
      <vt:lpstr>Wingdings 2</vt:lpstr>
      <vt:lpstr>Energetyczny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Magda Kowalska</dc:creator>
  <cp:lastModifiedBy>Julka</cp:lastModifiedBy>
  <cp:revision>65</cp:revision>
  <dcterms:created xsi:type="dcterms:W3CDTF">2015-06-20T10:15:48Z</dcterms:created>
  <dcterms:modified xsi:type="dcterms:W3CDTF">2020-04-16T06:17:56Z</dcterms:modified>
</cp:coreProperties>
</file>